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0"/>
  </p:notesMasterIdLst>
  <p:sldIdLst>
    <p:sldId id="257" r:id="rId3"/>
    <p:sldId id="353" r:id="rId4"/>
    <p:sldId id="395" r:id="rId5"/>
    <p:sldId id="400" r:id="rId6"/>
    <p:sldId id="399" r:id="rId7"/>
    <p:sldId id="392" r:id="rId8"/>
    <p:sldId id="408" r:id="rId9"/>
    <p:sldId id="417" r:id="rId10"/>
    <p:sldId id="418" r:id="rId11"/>
    <p:sldId id="412" r:id="rId12"/>
    <p:sldId id="414" r:id="rId13"/>
    <p:sldId id="415" r:id="rId14"/>
    <p:sldId id="410" r:id="rId15"/>
    <p:sldId id="401" r:id="rId16"/>
    <p:sldId id="416" r:id="rId17"/>
    <p:sldId id="406" r:id="rId18"/>
    <p:sldId id="419" r:id="rId19"/>
    <p:sldId id="389" r:id="rId20"/>
    <p:sldId id="420" r:id="rId21"/>
    <p:sldId id="384" r:id="rId22"/>
    <p:sldId id="393" r:id="rId23"/>
    <p:sldId id="407" r:id="rId24"/>
    <p:sldId id="347" r:id="rId25"/>
    <p:sldId id="402" r:id="rId26"/>
    <p:sldId id="403" r:id="rId27"/>
    <p:sldId id="404" r:id="rId28"/>
    <p:sldId id="4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d="{017BE909-3091-4AFB-833A-38A360D01961}">
          <p14:sldIdLst>
            <p14:sldId id="257"/>
            <p14:sldId id="353"/>
            <p14:sldId id="395"/>
            <p14:sldId id="400"/>
            <p14:sldId id="399"/>
            <p14:sldId id="392"/>
            <p14:sldId id="408"/>
            <p14:sldId id="417"/>
            <p14:sldId id="418"/>
            <p14:sldId id="412"/>
            <p14:sldId id="414"/>
            <p14:sldId id="415"/>
            <p14:sldId id="410"/>
            <p14:sldId id="401"/>
            <p14:sldId id="416"/>
            <p14:sldId id="406"/>
            <p14:sldId id="419"/>
            <p14:sldId id="389"/>
            <p14:sldId id="420"/>
            <p14:sldId id="384"/>
            <p14:sldId id="393"/>
            <p14:sldId id="407"/>
            <p14:sldId id="347"/>
          </p14:sldIdLst>
        </p14:section>
        <p14:section name="Day 2" id="{DB49406F-6D79-4EFB-939E-6331C91C1E44}">
          <p14:sldIdLst>
            <p14:sldId id="402"/>
            <p14:sldId id="403"/>
            <p14:sldId id="404"/>
            <p14:sldId id="4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58ED5"/>
    <a:srgbClr val="275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44" autoAdjust="0"/>
    <p:restoredTop sz="86044" autoAdjust="0"/>
  </p:normalViewPr>
  <p:slideViewPr>
    <p:cSldViewPr snapToGrid="0">
      <p:cViewPr varScale="1">
        <p:scale>
          <a:sx n="74" d="100"/>
          <a:sy n="74" d="100"/>
        </p:scale>
        <p:origin x="106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743E-C4A9-4C63-AC98-F26B5551AA35}" type="datetimeFigureOut">
              <a:rPr lang="en-AU" smtClean="0"/>
              <a:t>8/03/2019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994BE-E0AB-4648-8CC6-B6B966B3D38B}" type="slidenum">
              <a:rPr lang="en-AU" smtClean="0"/>
              <a:t>‹#›</a:t>
            </a:fld>
            <a:endParaRPr lang="en-AU"/>
          </a:p>
        </p:txBody>
      </p:sp>
    </p:spTree>
    <p:extLst>
      <p:ext uri="{BB962C8B-B14F-4D97-AF65-F5344CB8AC3E}">
        <p14:creationId xmlns:p14="http://schemas.microsoft.com/office/powerpoint/2010/main" val="98730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7555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715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5919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8331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2603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592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8253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4840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4665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6537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4195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34126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3866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8739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practice on idea sharing and exchange: UN Information Management Working Group </a:t>
            </a:r>
            <a:r>
              <a:rPr lang="en-GB" dirty="0">
                <a:sym typeface="Wingdings" panose="05000000000000000000" pitchFamily="2" charset="2"/>
              </a:rPr>
              <a:t> UNOSAT, OCHA, IOM, WFP, ICRC, PDC</a:t>
            </a:r>
            <a:endParaRPr lang="en-GB" dirty="0"/>
          </a:p>
        </p:txBody>
      </p:sp>
    </p:spTree>
    <p:extLst>
      <p:ext uri="{BB962C8B-B14F-4D97-AF65-F5344CB8AC3E}">
        <p14:creationId xmlns:p14="http://schemas.microsoft.com/office/powerpoint/2010/main" val="2818180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5441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chemeClr val="tx1">
                    <a:lumMod val="65000"/>
                    <a:lumOff val="35000"/>
                  </a:schemeClr>
                </a:solidFill>
                <a:latin typeface="Franklin Gothic Medium" panose="020B0603020102020204" pitchFamily="34" charset="0"/>
              </a:rPr>
              <a:t>Assessing potential partnership with strategic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chemeClr val="tx1">
                    <a:lumMod val="65000"/>
                    <a:lumOff val="35000"/>
                  </a:schemeClr>
                </a:solidFill>
                <a:latin typeface="Franklin Gothic Medium" panose="020B0603020102020204" pitchFamily="34" charset="0"/>
              </a:rPr>
              <a:t>Short-, mid-, and long-term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chemeClr val="tx1">
                    <a:lumMod val="65000"/>
                    <a:lumOff val="35000"/>
                  </a:schemeClr>
                </a:solidFill>
                <a:latin typeface="Franklin Gothic Medium" panose="020B0603020102020204" pitchFamily="34" charset="0"/>
              </a:rPr>
              <a:t>Research, training,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solidFill>
                <a:schemeClr val="tx1">
                  <a:lumMod val="65000"/>
                  <a:lumOff val="35000"/>
                </a:schemeClr>
              </a:solidFill>
              <a:latin typeface="Franklin Gothic Medium" panose="020B0603020102020204" pitchFamily="34" charset="0"/>
            </a:endParaRPr>
          </a:p>
          <a:p>
            <a:pPr>
              <a:lnSpc>
                <a:spcPct val="114000"/>
              </a:lnSpc>
            </a:pPr>
            <a:r>
              <a:rPr lang="en-GB" sz="1200" kern="0" dirty="0">
                <a:solidFill>
                  <a:schemeClr val="tx1">
                    <a:lumMod val="65000"/>
                    <a:lumOff val="35000"/>
                  </a:schemeClr>
                </a:solidFill>
                <a:latin typeface="Franklin Gothic Medium" panose="020B0603020102020204" pitchFamily="34" charset="0"/>
              </a:rPr>
              <a:t>At official workshops and conferences</a:t>
            </a:r>
          </a:p>
          <a:p>
            <a:pPr>
              <a:lnSpc>
                <a:spcPct val="114000"/>
              </a:lnSpc>
            </a:pPr>
            <a:r>
              <a:rPr lang="en-GB" sz="1200" kern="0" dirty="0">
                <a:solidFill>
                  <a:schemeClr val="tx1">
                    <a:lumMod val="65000"/>
                    <a:lumOff val="35000"/>
                  </a:schemeClr>
                </a:solidFill>
                <a:latin typeface="Franklin Gothic Medium" panose="020B0603020102020204" pitchFamily="34" charset="0"/>
              </a:rPr>
              <a:t>Training and awareness raising events</a:t>
            </a:r>
          </a:p>
          <a:p>
            <a:pPr>
              <a:lnSpc>
                <a:spcPct val="114000"/>
              </a:lnSpc>
            </a:pPr>
            <a:r>
              <a:rPr lang="en-GB" sz="1200" kern="0" dirty="0">
                <a:solidFill>
                  <a:schemeClr val="tx1">
                    <a:lumMod val="65000"/>
                    <a:lumOff val="35000"/>
                  </a:schemeClr>
                </a:solidFill>
                <a:latin typeface="Franklin Gothic Medium" panose="020B0603020102020204" pitchFamily="34" charset="0"/>
              </a:rPr>
              <a:t>Government official communication channel </a:t>
            </a:r>
          </a:p>
          <a:p>
            <a:pPr>
              <a:lnSpc>
                <a:spcPct val="114000"/>
              </a:lnSpc>
            </a:pPr>
            <a:endParaRPr lang="en-GB" sz="1200" kern="0" dirty="0">
              <a:solidFill>
                <a:schemeClr val="tx1">
                  <a:lumMod val="65000"/>
                  <a:lumOff val="35000"/>
                </a:schemeClr>
              </a:solidFill>
              <a:latin typeface="Franklin Gothic Medium" panose="020B0603020102020204" pitchFamily="34" charset="0"/>
            </a:endParaRPr>
          </a:p>
          <a:p>
            <a:pPr>
              <a:lnSpc>
                <a:spcPct val="114000"/>
              </a:lnSpc>
            </a:pPr>
            <a:r>
              <a:rPr lang="en-GB" sz="1200" kern="0" dirty="0">
                <a:solidFill>
                  <a:schemeClr val="tx1">
                    <a:lumMod val="65000"/>
                    <a:lumOff val="35000"/>
                  </a:schemeClr>
                </a:solidFill>
                <a:latin typeface="Franklin Gothic Medium" panose="020B0603020102020204" pitchFamily="34" charset="0"/>
              </a:rPr>
              <a:t>In-person, email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solidFill>
                <a:schemeClr val="tx1">
                  <a:lumMod val="65000"/>
                  <a:lumOff val="35000"/>
                </a:schemeClr>
              </a:solidFill>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solidFill>
                <a:schemeClr val="tx1">
                  <a:lumMod val="65000"/>
                  <a:lumOff val="35000"/>
                </a:schemeClr>
              </a:solidFill>
              <a:latin typeface="Franklin Gothic Medium" panose="020B0603020102020204" pitchFamily="34" charset="0"/>
            </a:endParaRPr>
          </a:p>
          <a:p>
            <a:endParaRPr dirty="0"/>
          </a:p>
        </p:txBody>
      </p:sp>
    </p:spTree>
    <p:extLst>
      <p:ext uri="{BB962C8B-B14F-4D97-AF65-F5344CB8AC3E}">
        <p14:creationId xmlns:p14="http://schemas.microsoft.com/office/powerpoint/2010/main" val="226192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2151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77529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424732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l"/>
            <a:r>
              <a:rPr lang="en-US" sz="1200" dirty="0">
                <a:solidFill>
                  <a:schemeClr val="tx1">
                    <a:lumMod val="65000"/>
                    <a:lumOff val="35000"/>
                  </a:schemeClr>
                </a:solidFill>
                <a:latin typeface="Franklin Gothic Medium" panose="020B0603020102020204" pitchFamily="34" charset="0"/>
              </a:rPr>
              <a:t>Rapid risk assessment</a:t>
            </a:r>
          </a:p>
          <a:p>
            <a:pPr algn="l"/>
            <a:r>
              <a:rPr lang="en-US" sz="1200" dirty="0">
                <a:solidFill>
                  <a:schemeClr val="tx1">
                    <a:lumMod val="65000"/>
                    <a:lumOff val="35000"/>
                  </a:schemeClr>
                </a:solidFill>
                <a:latin typeface="Franklin Gothic Medium" panose="020B0603020102020204" pitchFamily="34" charset="0"/>
              </a:rPr>
              <a:t>Alert &amp;  early warning</a:t>
            </a:r>
          </a:p>
          <a:p>
            <a:pPr algn="l"/>
            <a:r>
              <a:rPr lang="en-US" sz="1200" dirty="0">
                <a:solidFill>
                  <a:schemeClr val="tx1">
                    <a:lumMod val="65000"/>
                    <a:lumOff val="35000"/>
                  </a:schemeClr>
                </a:solidFill>
                <a:latin typeface="Franklin Gothic Medium" panose="020B0603020102020204" pitchFamily="34" charset="0"/>
              </a:rPr>
              <a:t>Simulated hazard scenario</a:t>
            </a:r>
          </a:p>
          <a:p>
            <a:pPr algn="l"/>
            <a:r>
              <a:rPr lang="en-US" sz="1200" dirty="0">
                <a:solidFill>
                  <a:schemeClr val="tx1">
                    <a:lumMod val="65000"/>
                    <a:lumOff val="35000"/>
                  </a:schemeClr>
                </a:solidFill>
                <a:latin typeface="Franklin Gothic Medium" panose="020B0603020102020204" pitchFamily="34" charset="0"/>
              </a:rPr>
              <a:t>Elements at risk mapping</a:t>
            </a:r>
          </a:p>
          <a:p>
            <a:endParaRPr lang="en-AU" dirty="0"/>
          </a:p>
          <a:p>
            <a:r>
              <a:rPr lang="en-US" sz="1200" dirty="0">
                <a:solidFill>
                  <a:schemeClr val="tx1">
                    <a:lumMod val="65000"/>
                    <a:lumOff val="35000"/>
                  </a:schemeClr>
                </a:solidFill>
                <a:latin typeface="Franklin Gothic Medium" panose="020B0603020102020204" pitchFamily="34" charset="0"/>
              </a:rPr>
              <a:t>Hazard extent mapping</a:t>
            </a:r>
          </a:p>
          <a:p>
            <a:r>
              <a:rPr lang="en-US" sz="1200" dirty="0">
                <a:solidFill>
                  <a:schemeClr val="tx1">
                    <a:lumMod val="65000"/>
                    <a:lumOff val="35000"/>
                  </a:schemeClr>
                </a:solidFill>
                <a:latin typeface="Franklin Gothic Medium" panose="020B0603020102020204" pitchFamily="34" charset="0"/>
              </a:rPr>
              <a:t>Population/populated places</a:t>
            </a:r>
          </a:p>
          <a:p>
            <a:r>
              <a:rPr lang="en-US" sz="1200" dirty="0">
                <a:solidFill>
                  <a:schemeClr val="tx1">
                    <a:lumMod val="65000"/>
                    <a:lumOff val="35000"/>
                  </a:schemeClr>
                </a:solidFill>
                <a:latin typeface="Franklin Gothic Medium" panose="020B0603020102020204" pitchFamily="34" charset="0"/>
              </a:rPr>
              <a:t>Land use/land cover</a:t>
            </a:r>
          </a:p>
          <a:p>
            <a:r>
              <a:rPr lang="en-US" sz="1200" dirty="0">
                <a:solidFill>
                  <a:schemeClr val="tx1">
                    <a:lumMod val="65000"/>
                    <a:lumOff val="35000"/>
                  </a:schemeClr>
                </a:solidFill>
                <a:latin typeface="Franklin Gothic Medium" panose="020B0603020102020204" pitchFamily="34" charset="0"/>
              </a:rPr>
              <a:t>IDPs and camp mapping</a:t>
            </a:r>
          </a:p>
          <a:p>
            <a:r>
              <a:rPr lang="en-US" sz="1200" dirty="0">
                <a:solidFill>
                  <a:schemeClr val="tx1">
                    <a:lumMod val="65000"/>
                    <a:lumOff val="35000"/>
                  </a:schemeClr>
                </a:solidFill>
                <a:latin typeface="Franklin Gothic Medium" panose="020B0603020102020204" pitchFamily="34" charset="0"/>
              </a:rPr>
              <a:t>Humanitarian access</a:t>
            </a:r>
          </a:p>
          <a:p>
            <a:r>
              <a:rPr lang="en-US" sz="1200" dirty="0">
                <a:solidFill>
                  <a:schemeClr val="tx1">
                    <a:lumMod val="65000"/>
                    <a:lumOff val="35000"/>
                  </a:schemeClr>
                </a:solidFill>
                <a:latin typeface="Franklin Gothic Medium" panose="020B0603020102020204" pitchFamily="34" charset="0"/>
              </a:rPr>
              <a:t>Rapid damage estimation</a:t>
            </a:r>
          </a:p>
          <a:p>
            <a:endParaRPr lang="en-US" sz="1200" dirty="0">
              <a:solidFill>
                <a:schemeClr val="tx1">
                  <a:lumMod val="65000"/>
                  <a:lumOff val="35000"/>
                </a:schemeClr>
              </a:solidFill>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Franklin Gothic Medium" panose="020B0603020102020204" pitchFamily="34" charset="0"/>
              </a:rPr>
              <a:t>Reconstruction monitoring</a:t>
            </a:r>
          </a:p>
          <a:p>
            <a:endParaRPr lang="en-US" sz="1200" dirty="0">
              <a:solidFill>
                <a:schemeClr val="tx1">
                  <a:lumMod val="65000"/>
                  <a:lumOff val="35000"/>
                </a:schemeClr>
              </a:solidFill>
              <a:latin typeface="Franklin Gothic Medium" panose="020B0603020102020204" pitchFamily="34" charset="0"/>
            </a:endParaRPr>
          </a:p>
          <a:p>
            <a:r>
              <a:rPr lang="en-US" sz="1200" dirty="0">
                <a:solidFill>
                  <a:schemeClr val="tx1">
                    <a:lumMod val="65000"/>
                    <a:lumOff val="35000"/>
                  </a:schemeClr>
                </a:solidFill>
                <a:latin typeface="Franklin Gothic Medium" panose="020B0603020102020204" pitchFamily="34" charset="0"/>
              </a:rPr>
              <a:t>Structural damage to buildings </a:t>
            </a:r>
          </a:p>
          <a:p>
            <a:r>
              <a:rPr lang="en-US" sz="1200" dirty="0">
                <a:solidFill>
                  <a:schemeClr val="tx1">
                    <a:lumMod val="65000"/>
                    <a:lumOff val="35000"/>
                  </a:schemeClr>
                </a:solidFill>
                <a:latin typeface="Franklin Gothic Medium" panose="020B0603020102020204" pitchFamily="34" charset="0"/>
              </a:rPr>
              <a:t>   and critical facilities</a:t>
            </a:r>
          </a:p>
          <a:p>
            <a:r>
              <a:rPr lang="en-US" sz="1200" dirty="0">
                <a:solidFill>
                  <a:schemeClr val="tx1">
                    <a:lumMod val="65000"/>
                    <a:lumOff val="35000"/>
                  </a:schemeClr>
                </a:solidFill>
                <a:latin typeface="Franklin Gothic Medium" panose="020B0603020102020204" pitchFamily="34" charset="0"/>
              </a:rPr>
              <a:t>Damage intensity</a:t>
            </a:r>
          </a:p>
          <a:p>
            <a:r>
              <a:rPr lang="en-US" sz="1200" dirty="0">
                <a:solidFill>
                  <a:schemeClr val="tx1">
                    <a:lumMod val="65000"/>
                    <a:lumOff val="35000"/>
                  </a:schemeClr>
                </a:solidFill>
                <a:latin typeface="Franklin Gothic Medium" panose="020B0603020102020204" pitchFamily="34" charset="0"/>
              </a:rPr>
              <a:t>Transportation network</a:t>
            </a:r>
          </a:p>
          <a:p>
            <a:r>
              <a:rPr lang="en-US" sz="1200" dirty="0">
                <a:solidFill>
                  <a:schemeClr val="tx1">
                    <a:lumMod val="65000"/>
                    <a:lumOff val="35000"/>
                  </a:schemeClr>
                </a:solidFill>
                <a:latin typeface="Franklin Gothic Medium" panose="020B0603020102020204" pitchFamily="34" charset="0"/>
              </a:rPr>
              <a:t>Secondary induced effects</a:t>
            </a:r>
          </a:p>
          <a:p>
            <a:endParaRPr lang="en-US" sz="1200" dirty="0">
              <a:solidFill>
                <a:schemeClr val="tx1">
                  <a:lumMod val="65000"/>
                  <a:lumOff val="35000"/>
                </a:schemeClr>
              </a:solidFill>
              <a:latin typeface="Franklin Gothic Medium" panose="020B0603020102020204" pitchFamily="34" charset="0"/>
            </a:endParaRPr>
          </a:p>
          <a:p>
            <a:endParaRPr dirty="0"/>
          </a:p>
        </p:txBody>
      </p:sp>
    </p:spTree>
    <p:extLst>
      <p:ext uri="{BB962C8B-B14F-4D97-AF65-F5344CB8AC3E}">
        <p14:creationId xmlns:p14="http://schemas.microsoft.com/office/powerpoint/2010/main" val="105556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7381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1252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1472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partnerships constitute a master-piece in international, national and local efforts to initiate change.</a:t>
            </a:r>
            <a:endParaRPr lang="en-AU" dirty="0"/>
          </a:p>
          <a:p>
            <a:endParaRPr lang="en-AU" dirty="0"/>
          </a:p>
          <a:p>
            <a:r>
              <a:rPr lang="en-GB" sz="1200" b="0" i="0" kern="1200" dirty="0">
                <a:solidFill>
                  <a:schemeClr val="tx1"/>
                </a:solidFill>
                <a:effectLst/>
                <a:latin typeface="+mn-lt"/>
                <a:ea typeface="+mn-ea"/>
                <a:cs typeface="+mn-cs"/>
              </a:rPr>
              <a:t>A strategic partnership can improve synergies for both beneficiaries and contributes to an overall increase in institutional capacity. Investing in people is fundamental to deliver as one, excel in response to training needs, and innovate.</a:t>
            </a:r>
            <a:endParaRPr dirty="0"/>
          </a:p>
        </p:txBody>
      </p:sp>
    </p:spTree>
    <p:extLst>
      <p:ext uri="{BB962C8B-B14F-4D97-AF65-F5344CB8AC3E}">
        <p14:creationId xmlns:p14="http://schemas.microsoft.com/office/powerpoint/2010/main" val="227946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9659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5500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91"/>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8" y="3840480"/>
            <a:ext cx="853439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039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138473" y="-99388"/>
            <a:ext cx="12502681" cy="720079"/>
            <a:chOff x="-103857" y="-99391"/>
            <a:chExt cx="9377011" cy="720079"/>
          </a:xfrm>
        </p:grpSpPr>
        <p:sp>
          <p:nvSpPr>
            <p:cNvPr id="8" name="Rectangle 7"/>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11" name="Title 1"/>
          <p:cNvSpPr>
            <a:spLocks noGrp="1"/>
          </p:cNvSpPr>
          <p:nvPr>
            <p:ph type="title" hasCustomPrompt="1"/>
          </p:nvPr>
        </p:nvSpPr>
        <p:spPr>
          <a:xfrm>
            <a:off x="609600" y="-59549"/>
            <a:ext cx="5994400" cy="624417"/>
          </a:xfrm>
        </p:spPr>
        <p:txBody>
          <a:bodyPr>
            <a:normAutofit/>
          </a:bodyPr>
          <a:lstStyle>
            <a:lvl1pPr algn="l">
              <a:defRPr sz="1800">
                <a:solidFill>
                  <a:schemeClr val="bg1"/>
                </a:solidFill>
                <a:latin typeface="+mn-lt"/>
              </a:defRPr>
            </a:lvl1pPr>
          </a:lstStyle>
          <a:p>
            <a:r>
              <a:rPr lang="en-US" dirty="0"/>
              <a:t>Name of the chapter</a:t>
            </a:r>
          </a:p>
        </p:txBody>
      </p:sp>
      <p:sp>
        <p:nvSpPr>
          <p:cNvPr id="12" name="Slide Number Placeholder 5"/>
          <p:cNvSpPr>
            <a:spLocks noGrp="1"/>
          </p:cNvSpPr>
          <p:nvPr>
            <p:ph type="sldNum" sz="quarter" idx="12"/>
          </p:nvPr>
        </p:nvSpPr>
        <p:spPr>
          <a:xfrm>
            <a:off x="8737600" y="6324609"/>
            <a:ext cx="2844800" cy="365125"/>
          </a:xfrm>
        </p:spPr>
        <p:txBody>
          <a:bodyPr/>
          <a:lstStyle/>
          <a:p>
            <a:fld id="{54B4606E-EBF0-41FC-AFBD-463BD9449987}" type="slidenum">
              <a:rPr lang="en-US" smtClean="0">
                <a:solidFill>
                  <a:srgbClr val="3F3F3F">
                    <a:tint val="75000"/>
                  </a:srgbClr>
                </a:solidFill>
              </a:rPr>
              <a:pPr/>
              <a:t>‹#›</a:t>
            </a:fld>
            <a:endParaRPr lang="en-US">
              <a:solidFill>
                <a:srgbClr val="3F3F3F">
                  <a:tint val="75000"/>
                </a:srgbClr>
              </a:solidFill>
            </a:endParaRPr>
          </a:p>
        </p:txBody>
      </p:sp>
      <p:cxnSp>
        <p:nvCxnSpPr>
          <p:cNvPr id="13" name="Straight Connector 12"/>
          <p:cNvCxnSpPr/>
          <p:nvPr userDrawn="1"/>
        </p:nvCxnSpPr>
        <p:spPr>
          <a:xfrm>
            <a:off x="-120350" y="6406396"/>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20350" y="6597352"/>
            <a:ext cx="12450828"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31" y="6260861"/>
            <a:ext cx="989111" cy="597149"/>
          </a:xfrm>
          <a:prstGeom prst="rect">
            <a:avLst/>
          </a:prstGeom>
        </p:spPr>
      </p:pic>
    </p:spTree>
    <p:extLst>
      <p:ext uri="{BB962C8B-B14F-4D97-AF65-F5344CB8AC3E}">
        <p14:creationId xmlns:p14="http://schemas.microsoft.com/office/powerpoint/2010/main" val="5012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698070"/>
            <a:ext cx="10363200" cy="578803"/>
          </a:xfrm>
        </p:spPr>
        <p:txBody>
          <a:bodyPr anchor="t">
            <a:normAutofit/>
          </a:bodyPr>
          <a:lstStyle/>
          <a:p>
            <a:pPr algn="l"/>
            <a:r>
              <a:rPr lang="en-US" sz="2400">
                <a:solidFill>
                  <a:srgbClr val="3E8EDE"/>
                </a:solidFill>
                <a:latin typeface="Arial"/>
                <a:cs typeface="Arial"/>
              </a:rPr>
              <a:t>Click to edit Master title style</a:t>
            </a:r>
            <a:endParaRPr lang="en-US" sz="2400" dirty="0">
              <a:solidFill>
                <a:srgbClr val="3E8EDE"/>
              </a:solidFill>
              <a:latin typeface="Arial"/>
              <a:cs typeface="Arial"/>
            </a:endParaRPr>
          </a:p>
        </p:txBody>
      </p:sp>
      <p:sp>
        <p:nvSpPr>
          <p:cNvPr id="7" name="TextBox 6"/>
          <p:cNvSpPr txBox="1"/>
          <p:nvPr userDrawn="1"/>
        </p:nvSpPr>
        <p:spPr>
          <a:xfrm>
            <a:off x="8781323" y="3951986"/>
            <a:ext cx="3168352" cy="1077218"/>
          </a:xfrm>
          <a:prstGeom prst="rect">
            <a:avLst/>
          </a:prstGeom>
          <a:noFill/>
        </p:spPr>
        <p:txBody>
          <a:bodyPr wrap="square" rtlCol="0">
            <a:spAutoFit/>
          </a:bodyPr>
          <a:lstStyle/>
          <a:p>
            <a:r>
              <a:rPr lang="en-GB" sz="1600" baseline="30000" dirty="0" err="1">
                <a:solidFill>
                  <a:srgbClr val="3E8EDE"/>
                </a:solidFill>
                <a:cs typeface="Arial"/>
              </a:rPr>
              <a:t>Palais</a:t>
            </a:r>
            <a:r>
              <a:rPr lang="en-GB" sz="1600" baseline="30000" dirty="0">
                <a:solidFill>
                  <a:srgbClr val="3E8EDE"/>
                </a:solidFill>
                <a:cs typeface="Arial"/>
              </a:rPr>
              <a:t> des Nations</a:t>
            </a:r>
          </a:p>
          <a:p>
            <a:r>
              <a:rPr lang="en-GB" sz="1600" baseline="30000" dirty="0">
                <a:solidFill>
                  <a:srgbClr val="3E8EDE"/>
                </a:solidFill>
                <a:cs typeface="Arial"/>
              </a:rPr>
              <a:t>1211 Geneva 10</a:t>
            </a:r>
          </a:p>
          <a:p>
            <a:r>
              <a:rPr lang="en-GB" sz="1600" baseline="30000" dirty="0">
                <a:solidFill>
                  <a:srgbClr val="3E8EDE"/>
                </a:solidFill>
                <a:cs typeface="Arial"/>
              </a:rPr>
              <a:t>Switzerland</a:t>
            </a:r>
          </a:p>
          <a:p>
            <a:r>
              <a:rPr lang="en-GB" sz="1600" baseline="30000" dirty="0">
                <a:solidFill>
                  <a:srgbClr val="3E8EDE"/>
                </a:solidFill>
                <a:cs typeface="Arial"/>
              </a:rPr>
              <a:t>T +41 22 917 8400</a:t>
            </a:r>
          </a:p>
          <a:p>
            <a:r>
              <a:rPr lang="en-GB" sz="1600" baseline="30000" dirty="0">
                <a:solidFill>
                  <a:srgbClr val="3E8EDE"/>
                </a:solidFill>
                <a:cs typeface="Arial"/>
              </a:rPr>
              <a:t>F +41 22 917 8047</a:t>
            </a:r>
          </a:p>
          <a:p>
            <a:r>
              <a:rPr lang="en-GB" sz="1600" baseline="30000" dirty="0" err="1">
                <a:solidFill>
                  <a:srgbClr val="3E8EDE"/>
                </a:solidFill>
                <a:cs typeface="Arial"/>
              </a:rPr>
              <a:t>www.unitar.org</a:t>
            </a:r>
            <a:endParaRPr lang="en-GB" sz="1600" baseline="30000" dirty="0">
              <a:solidFill>
                <a:srgbClr val="3E8EDE"/>
              </a:solidFill>
              <a:cs typeface="Arial"/>
            </a:endParaRPr>
          </a:p>
        </p:txBody>
      </p:sp>
      <p:sp>
        <p:nvSpPr>
          <p:cNvPr id="8" name="TextBox 7"/>
          <p:cNvSpPr txBox="1"/>
          <p:nvPr userDrawn="1"/>
        </p:nvSpPr>
        <p:spPr>
          <a:xfrm>
            <a:off x="911424" y="3886204"/>
            <a:ext cx="7485856" cy="1631216"/>
          </a:xfrm>
          <a:prstGeom prst="rect">
            <a:avLst/>
          </a:prstGeom>
          <a:noFill/>
        </p:spPr>
        <p:txBody>
          <a:bodyPr wrap="square" rtlCol="0">
            <a:spAutoFit/>
          </a:bodyPr>
          <a:lstStyle/>
          <a:p>
            <a:r>
              <a:rPr lang="en-US" sz="1200" dirty="0">
                <a:solidFill>
                  <a:srgbClr val="3E8EDE"/>
                </a:solidFill>
                <a:cs typeface="Arial"/>
              </a:rPr>
              <a:t>United Nations Institute for Training and Research</a:t>
            </a:r>
          </a:p>
          <a:p>
            <a:r>
              <a:rPr lang="en-US" sz="1200" dirty="0" err="1">
                <a:solidFill>
                  <a:srgbClr val="3E8EDE"/>
                </a:solidFill>
                <a:cs typeface="Arial"/>
              </a:rPr>
              <a:t>Institut</a:t>
            </a:r>
            <a:r>
              <a:rPr lang="en-US" sz="1200" dirty="0">
                <a:solidFill>
                  <a:srgbClr val="3E8EDE"/>
                </a:solidFill>
                <a:cs typeface="Arial"/>
              </a:rPr>
              <a:t> des Nations </a:t>
            </a:r>
            <a:r>
              <a:rPr lang="en-US" sz="1200" dirty="0" err="1">
                <a:solidFill>
                  <a:srgbClr val="3E8EDE"/>
                </a:solidFill>
                <a:cs typeface="Arial"/>
              </a:rPr>
              <a:t>Unies</a:t>
            </a:r>
            <a:r>
              <a:rPr lang="en-US" sz="1200" dirty="0">
                <a:solidFill>
                  <a:srgbClr val="3E8EDE"/>
                </a:solidFill>
                <a:cs typeface="Arial"/>
              </a:rPr>
              <a:t> pour la Formation et la </a:t>
            </a:r>
            <a:r>
              <a:rPr lang="en-US" sz="1200" dirty="0" err="1">
                <a:solidFill>
                  <a:srgbClr val="3E8EDE"/>
                </a:solidFill>
                <a:cs typeface="Arial"/>
              </a:rPr>
              <a:t>Recherche</a:t>
            </a:r>
            <a:endParaRPr lang="en-US" sz="1200" dirty="0">
              <a:solidFill>
                <a:srgbClr val="3E8EDE"/>
              </a:solidFill>
              <a:cs typeface="Arial"/>
            </a:endParaRPr>
          </a:p>
          <a:p>
            <a:r>
              <a:rPr lang="en-US" sz="1200" dirty="0" err="1">
                <a:solidFill>
                  <a:srgbClr val="3E8EDE"/>
                </a:solidFill>
                <a:cs typeface="Arial"/>
              </a:rPr>
              <a:t>Instituto</a:t>
            </a:r>
            <a:r>
              <a:rPr lang="en-US" sz="1200" dirty="0">
                <a:solidFill>
                  <a:srgbClr val="3E8EDE"/>
                </a:solidFill>
                <a:cs typeface="Arial"/>
              </a:rPr>
              <a:t> de </a:t>
            </a:r>
            <a:r>
              <a:rPr lang="en-US" sz="1200" dirty="0" err="1">
                <a:solidFill>
                  <a:srgbClr val="3E8EDE"/>
                </a:solidFill>
                <a:cs typeface="Arial"/>
              </a:rPr>
              <a:t>las</a:t>
            </a:r>
            <a:r>
              <a:rPr lang="en-US" sz="1200" dirty="0">
                <a:solidFill>
                  <a:srgbClr val="3E8EDE"/>
                </a:solidFill>
                <a:cs typeface="Arial"/>
              </a:rPr>
              <a:t> </a:t>
            </a:r>
            <a:r>
              <a:rPr lang="en-US" sz="1200" dirty="0" err="1">
                <a:solidFill>
                  <a:srgbClr val="3E8EDE"/>
                </a:solidFill>
                <a:cs typeface="Arial"/>
              </a:rPr>
              <a:t>Naciones</a:t>
            </a:r>
            <a:r>
              <a:rPr lang="en-US" sz="1200" dirty="0">
                <a:solidFill>
                  <a:srgbClr val="3E8EDE"/>
                </a:solidFill>
                <a:cs typeface="Arial"/>
              </a:rPr>
              <a:t> </a:t>
            </a:r>
            <a:r>
              <a:rPr lang="en-US" sz="1200" dirty="0" err="1">
                <a:solidFill>
                  <a:srgbClr val="3E8EDE"/>
                </a:solidFill>
                <a:cs typeface="Arial"/>
              </a:rPr>
              <a:t>Unidas</a:t>
            </a:r>
            <a:r>
              <a:rPr lang="en-US" sz="1200" dirty="0">
                <a:solidFill>
                  <a:srgbClr val="3E8EDE"/>
                </a:solidFill>
                <a:cs typeface="Arial"/>
              </a:rPr>
              <a:t> </a:t>
            </a:r>
            <a:r>
              <a:rPr lang="en-US" sz="1200" dirty="0" err="1">
                <a:solidFill>
                  <a:srgbClr val="3E8EDE"/>
                </a:solidFill>
                <a:cs typeface="Arial"/>
              </a:rPr>
              <a:t>para</a:t>
            </a:r>
            <a:r>
              <a:rPr lang="en-US" sz="1200" dirty="0">
                <a:solidFill>
                  <a:srgbClr val="3E8EDE"/>
                </a:solidFill>
                <a:cs typeface="Arial"/>
              </a:rPr>
              <a:t> </a:t>
            </a:r>
            <a:r>
              <a:rPr lang="en-US" sz="1200" dirty="0" err="1">
                <a:solidFill>
                  <a:srgbClr val="3E8EDE"/>
                </a:solidFill>
                <a:cs typeface="Arial"/>
              </a:rPr>
              <a:t>Formación</a:t>
            </a:r>
            <a:r>
              <a:rPr lang="en-US" sz="1200" dirty="0">
                <a:solidFill>
                  <a:srgbClr val="3E8EDE"/>
                </a:solidFill>
                <a:cs typeface="Arial"/>
              </a:rPr>
              <a:t> </a:t>
            </a:r>
            <a:r>
              <a:rPr lang="en-US" sz="1200" dirty="0" err="1">
                <a:solidFill>
                  <a:srgbClr val="3E8EDE"/>
                </a:solidFill>
                <a:cs typeface="Arial"/>
              </a:rPr>
              <a:t>Profesional</a:t>
            </a:r>
            <a:r>
              <a:rPr lang="en-US" sz="1200" dirty="0">
                <a:solidFill>
                  <a:srgbClr val="3E8EDE"/>
                </a:solidFill>
                <a:cs typeface="Arial"/>
              </a:rPr>
              <a:t> e </a:t>
            </a:r>
            <a:r>
              <a:rPr lang="en-US" sz="1200" dirty="0" err="1">
                <a:solidFill>
                  <a:srgbClr val="3E8EDE"/>
                </a:solidFill>
                <a:cs typeface="Arial"/>
              </a:rPr>
              <a:t>Investigaciones</a:t>
            </a:r>
            <a:endParaRPr lang="en-US" sz="1200" dirty="0">
              <a:solidFill>
                <a:srgbClr val="3E8EDE"/>
              </a:solidFill>
              <a:cs typeface="Arial"/>
            </a:endParaRPr>
          </a:p>
          <a:p>
            <a:r>
              <a:rPr lang="en-US" sz="1200" dirty="0" err="1">
                <a:solidFill>
                  <a:srgbClr val="3E8EDE"/>
                </a:solidFill>
                <a:cs typeface="Arial"/>
              </a:rPr>
              <a:t>Учебньıй</a:t>
            </a:r>
            <a:r>
              <a:rPr lang="en-US" sz="1200" dirty="0">
                <a:solidFill>
                  <a:srgbClr val="3E8EDE"/>
                </a:solidFill>
                <a:cs typeface="Arial"/>
              </a:rPr>
              <a:t> </a:t>
            </a:r>
            <a:r>
              <a:rPr lang="en-US" sz="1200" dirty="0" err="1">
                <a:solidFill>
                  <a:srgbClr val="3E8EDE"/>
                </a:solidFill>
                <a:cs typeface="Arial"/>
              </a:rPr>
              <a:t>и</a:t>
            </a:r>
            <a:r>
              <a:rPr lang="en-US" sz="1200" dirty="0">
                <a:solidFill>
                  <a:srgbClr val="3E8EDE"/>
                </a:solidFill>
                <a:cs typeface="Arial"/>
              </a:rPr>
              <a:t> </a:t>
            </a:r>
            <a:r>
              <a:rPr lang="en-US" sz="1200" dirty="0" err="1">
                <a:solidFill>
                  <a:srgbClr val="3E8EDE"/>
                </a:solidFill>
                <a:cs typeface="Arial"/>
              </a:rPr>
              <a:t>научно-исследовательский</a:t>
            </a:r>
            <a:r>
              <a:rPr lang="en-US" sz="1200" dirty="0">
                <a:solidFill>
                  <a:srgbClr val="3E8EDE"/>
                </a:solidFill>
                <a:cs typeface="Arial"/>
              </a:rPr>
              <a:t> </a:t>
            </a:r>
            <a:r>
              <a:rPr lang="en-US" sz="1200" dirty="0" err="1">
                <a:solidFill>
                  <a:srgbClr val="3E8EDE"/>
                </a:solidFill>
                <a:cs typeface="Arial"/>
              </a:rPr>
              <a:t>институт</a:t>
            </a:r>
            <a:endParaRPr lang="en-US" sz="1200" dirty="0">
              <a:solidFill>
                <a:srgbClr val="3E8EDE"/>
              </a:solidFill>
              <a:cs typeface="Arial"/>
            </a:endParaRPr>
          </a:p>
          <a:p>
            <a:r>
              <a:rPr lang="en-US" sz="1200" dirty="0" err="1">
                <a:solidFill>
                  <a:srgbClr val="3E8EDE"/>
                </a:solidFill>
                <a:cs typeface="Arial"/>
              </a:rPr>
              <a:t>Организации</a:t>
            </a:r>
            <a:r>
              <a:rPr lang="en-US" sz="1200" dirty="0">
                <a:solidFill>
                  <a:srgbClr val="3E8EDE"/>
                </a:solidFill>
                <a:cs typeface="Arial"/>
              </a:rPr>
              <a:t> </a:t>
            </a:r>
            <a:r>
              <a:rPr lang="en-US" sz="1200" dirty="0" err="1">
                <a:solidFill>
                  <a:srgbClr val="3E8EDE"/>
                </a:solidFill>
                <a:cs typeface="Arial"/>
              </a:rPr>
              <a:t>Объединенньıх</a:t>
            </a:r>
            <a:r>
              <a:rPr lang="en-US" sz="1200" dirty="0">
                <a:solidFill>
                  <a:srgbClr val="3E8EDE"/>
                </a:solidFill>
                <a:cs typeface="Arial"/>
              </a:rPr>
              <a:t> </a:t>
            </a:r>
            <a:r>
              <a:rPr lang="en-US" sz="1200" dirty="0" err="1">
                <a:solidFill>
                  <a:srgbClr val="3E8EDE"/>
                </a:solidFill>
                <a:cs typeface="Arial"/>
              </a:rPr>
              <a:t>Наций</a:t>
            </a:r>
            <a:endParaRPr lang="en-US" sz="1200" dirty="0">
              <a:solidFill>
                <a:srgbClr val="3E8EDE"/>
              </a:solidFill>
              <a:cs typeface="Arial"/>
            </a:endParaRPr>
          </a:p>
          <a:p>
            <a:pPr rtl="1">
              <a:defRPr/>
            </a:pPr>
            <a:r>
              <a:rPr lang="ar-LB" sz="1600" dirty="0">
                <a:solidFill>
                  <a:srgbClr val="3E8EDE"/>
                </a:solidFill>
                <a:cs typeface="Arial" charset="0"/>
              </a:rPr>
              <a:t>معهد الأمم المتحدة للتدريب والبحث</a:t>
            </a:r>
            <a:endParaRPr lang="en-US" sz="1600" dirty="0">
              <a:solidFill>
                <a:srgbClr val="3E8EDE"/>
              </a:solidFill>
              <a:cs typeface="Arial" charset="0"/>
            </a:endParaRPr>
          </a:p>
          <a:p>
            <a:pPr rtl="1">
              <a:defRPr/>
            </a:pPr>
            <a:r>
              <a:rPr lang="zh-CN" altLang="en-US" sz="1200" dirty="0">
                <a:solidFill>
                  <a:srgbClr val="3E8EDE"/>
                </a:solidFill>
                <a:latin typeface="Microsoft JhengHei" panose="020B0604030504040204" pitchFamily="34" charset="-120"/>
                <a:ea typeface="Microsoft JhengHei" panose="020B0604030504040204" pitchFamily="34" charset="-120"/>
                <a:cs typeface="Arial" charset="0"/>
              </a:rPr>
              <a:t>联合国训练研究所</a:t>
            </a:r>
            <a:endParaRPr lang="en-US" sz="1200" dirty="0">
              <a:solidFill>
                <a:srgbClr val="3E8EDE"/>
              </a:solidFill>
              <a:latin typeface="Microsoft JhengHei" panose="020B0604030504040204" pitchFamily="34" charset="-120"/>
              <a:ea typeface="Microsoft JhengHei" panose="020B0604030504040204" pitchFamily="34" charset="-120"/>
              <a:cs typeface="Arial" charset="0"/>
            </a:endParaRPr>
          </a:p>
          <a:p>
            <a:endParaRPr lang="en-US" sz="1200" dirty="0">
              <a:solidFill>
                <a:srgbClr val="3E8EDE"/>
              </a:solidFill>
              <a:cs typeface="Arial"/>
            </a:endParaRPr>
          </a:p>
        </p:txBody>
      </p:sp>
      <p:sp>
        <p:nvSpPr>
          <p:cNvPr id="5" name="Slide Number Placeholder 4"/>
          <p:cNvSpPr>
            <a:spLocks noGrp="1"/>
          </p:cNvSpPr>
          <p:nvPr>
            <p:ph type="sldNum" sz="quarter" idx="12"/>
          </p:nvPr>
        </p:nvSpPr>
        <p:spPr/>
        <p:txBody>
          <a:bodyPr/>
          <a:lstStyle/>
          <a:p>
            <a:fld id="{54B4606E-EBF0-41FC-AFBD-463BD9449987}" type="slidenum">
              <a:rPr lang="en-US" smtClean="0">
                <a:solidFill>
                  <a:srgbClr val="3F3F3F">
                    <a:tint val="75000"/>
                  </a:srgbClr>
                </a:solidFill>
              </a:rPr>
              <a:pPr/>
              <a:t>‹#›</a:t>
            </a:fld>
            <a:endParaRPr lang="en-US">
              <a:solidFill>
                <a:srgbClr val="3F3F3F">
                  <a:tint val="75000"/>
                </a:srgbClr>
              </a:solidFill>
            </a:endParaRPr>
          </a:p>
        </p:txBody>
      </p:sp>
      <p:cxnSp>
        <p:nvCxnSpPr>
          <p:cNvPr id="13" name="Straight Connector 12"/>
          <p:cNvCxnSpPr/>
          <p:nvPr userDrawn="1"/>
        </p:nvCxnSpPr>
        <p:spPr>
          <a:xfrm>
            <a:off x="-120350" y="548680"/>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flipV="1">
            <a:off x="-249971" y="5381113"/>
            <a:ext cx="12719893" cy="1600109"/>
          </a:xfrm>
          <a:prstGeom prst="rect">
            <a:avLst/>
          </a:prstGeom>
          <a:solidFill>
            <a:srgbClr val="3E8EDE"/>
          </a:solidFill>
          <a:ln>
            <a:solidFill>
              <a:srgbClr val="3E8E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nvGrpSpPr>
          <p:cNvPr id="15" name="Group 14"/>
          <p:cNvGrpSpPr/>
          <p:nvPr userDrawn="1"/>
        </p:nvGrpSpPr>
        <p:grpSpPr>
          <a:xfrm>
            <a:off x="-231114" y="5390663"/>
            <a:ext cx="12654227" cy="534196"/>
            <a:chOff x="-338573" y="6237312"/>
            <a:chExt cx="9821147" cy="534196"/>
          </a:xfrm>
          <a:solidFill>
            <a:schemeClr val="bg1"/>
          </a:solidFill>
        </p:grpSpPr>
        <p:grpSp>
          <p:nvGrpSpPr>
            <p:cNvPr id="16" name="Group 15"/>
            <p:cNvGrpSpPr/>
            <p:nvPr/>
          </p:nvGrpSpPr>
          <p:grpSpPr>
            <a:xfrm>
              <a:off x="-338573" y="6237312"/>
              <a:ext cx="9821147" cy="45719"/>
              <a:chOff x="-123700" y="-243408"/>
              <a:chExt cx="9821147" cy="45719"/>
            </a:xfrm>
            <a:grpFill/>
          </p:grpSpPr>
          <p:sp>
            <p:nvSpPr>
              <p:cNvPr id="983" name="Oval 982"/>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4" name="Oval 983"/>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5" name="Oval 984"/>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6" name="Oval 985"/>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7" name="Oval 986"/>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8" name="Oval 987"/>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9" name="Oval 988"/>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0" name="Oval 989"/>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1" name="Oval 990"/>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2" name="Oval 991"/>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3" name="Oval 992"/>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4" name="Oval 993"/>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5" name="Oval 994"/>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6" name="Oval 995"/>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7" name="Oval 996"/>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8" name="Oval 997"/>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9" name="Oval 998"/>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0" name="Oval 999"/>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1" name="Oval 1000"/>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2" name="Oval 1001"/>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3" name="Oval 1002"/>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4" name="Oval 1003"/>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5" name="Oval 1004"/>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6" name="Oval 1005"/>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7" name="Oval 1006"/>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8" name="Oval 1007"/>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9" name="Oval 1008"/>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0" name="Oval 1009"/>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1" name="Oval 1010"/>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2" name="Oval 1011"/>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3" name="Oval 1012"/>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4" name="Oval 1013"/>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5" name="Oval 1014"/>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6" name="Oval 1015"/>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7" name="Oval 1016"/>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8" name="Oval 1017"/>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9" name="Oval 1018"/>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0" name="Oval 1019"/>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1" name="Oval 1020"/>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2" name="Oval 1021"/>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3" name="Oval 1022"/>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4" name="Oval 1023"/>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5" name="Oval 1024"/>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6" name="Oval 1025"/>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7" name="Oval 1026"/>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8" name="Oval 1027"/>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9" name="Oval 1028"/>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0" name="Oval 1029"/>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1" name="Oval 1030"/>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2" name="Oval 1031"/>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3" name="Oval 1032"/>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4" name="Oval 1033"/>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5" name="Oval 1034"/>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6" name="Oval 1035"/>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7" name="Oval 1036"/>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8" name="Oval 1037"/>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9" name="Oval 1038"/>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0" name="Oval 1039"/>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1" name="Oval 1040"/>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2" name="Oval 1041"/>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3" name="Oval 1042"/>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4" name="Oval 1043"/>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5" name="Oval 1044"/>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6" name="Oval 1045"/>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7" name="Oval 1046"/>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8" name="Oval 1047"/>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9" name="Oval 1048"/>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0" name="Oval 1049"/>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1" name="Oval 1050"/>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2" name="Oval 1051"/>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3" name="Oval 1052"/>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4" name="Oval 1053"/>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5" name="Oval 1054"/>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6" name="Oval 1055"/>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7" name="Oval 1056"/>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8" name="Oval 1057"/>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9" name="Oval 1058"/>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0" name="Oval 1059"/>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1" name="Oval 1060"/>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2" name="Oval 1061"/>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3" name="Oval 1062"/>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4" name="Oval 1063"/>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5" name="Oval 1064"/>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6" name="Oval 1065"/>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7" name="Oval 1066"/>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8" name="Oval 1067"/>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9" name="Oval 1068"/>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0" name="Oval 1069"/>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1" name="Oval 1070"/>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2" name="Oval 1071"/>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3" name="Oval 1072"/>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4" name="Oval 1073"/>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5" name="Oval 1074"/>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6" name="Oval 1075"/>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7" name="Oval 1076"/>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8" name="Oval 1077"/>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9" name="Oval 1078"/>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0" name="Oval 1079"/>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1" name="Oval 1080"/>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2" name="Oval 1081"/>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3" name="Oval 1082"/>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4" name="Oval 1083"/>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5" name="Oval 1084"/>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6" name="Oval 1085"/>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7" name="Oval 1086"/>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8" name="Oval 1087"/>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9" name="Oval 1088"/>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0" name="Oval 1089"/>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1" name="Oval 1090"/>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2" name="Oval 1091"/>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3" name="Oval 1092"/>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4" name="Oval 1093"/>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5" name="Oval 1094"/>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6" name="Oval 1095"/>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7" name="Oval 1096"/>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8" name="Oval 1097"/>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9" name="Oval 1098"/>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0" name="Oval 1099"/>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1" name="Oval 1100"/>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2" name="Oval 1101"/>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3" name="Oval 1102"/>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4" name="Oval 1103"/>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5" name="Oval 1104"/>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6" name="Oval 1105"/>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7" name="Oval 1106"/>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8" name="Oval 1107"/>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9" name="Oval 1108"/>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0" name="Oval 1109"/>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1" name="Oval 1110"/>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2" name="Oval 1111"/>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3" name="Oval 1112"/>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4" name="Oval 1113"/>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5" name="Oval 1114"/>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6" name="Oval 1115"/>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7" name="Oval 1116"/>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8" name="Oval 1117"/>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9" name="Oval 1118"/>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7" name="Group 16"/>
            <p:cNvGrpSpPr/>
            <p:nvPr/>
          </p:nvGrpSpPr>
          <p:grpSpPr>
            <a:xfrm>
              <a:off x="-338573" y="6307094"/>
              <a:ext cx="9821147" cy="45719"/>
              <a:chOff x="-123700" y="-243408"/>
              <a:chExt cx="9821147" cy="45719"/>
            </a:xfrm>
            <a:grpFill/>
          </p:grpSpPr>
          <p:sp>
            <p:nvSpPr>
              <p:cNvPr id="846" name="Oval 845"/>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7" name="Oval 846"/>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8" name="Oval 847"/>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9" name="Oval 848"/>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0" name="Oval 849"/>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1" name="Oval 850"/>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2" name="Oval 851"/>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3" name="Oval 852"/>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4" name="Oval 853"/>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5" name="Oval 854"/>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6" name="Oval 855"/>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7" name="Oval 856"/>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8" name="Oval 857"/>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9" name="Oval 858"/>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0" name="Oval 859"/>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1" name="Oval 860"/>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2" name="Oval 861"/>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3" name="Oval 862"/>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4" name="Oval 863"/>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5" name="Oval 864"/>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6" name="Oval 865"/>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7" name="Oval 866"/>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8" name="Oval 867"/>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9" name="Oval 868"/>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0" name="Oval 869"/>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1" name="Oval 870"/>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2" name="Oval 871"/>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3" name="Oval 872"/>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4" name="Oval 873"/>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5" name="Oval 874"/>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6" name="Oval 875"/>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7" name="Oval 876"/>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8" name="Oval 877"/>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9" name="Oval 878"/>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0" name="Oval 879"/>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1" name="Oval 880"/>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2" name="Oval 881"/>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3" name="Oval 882"/>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4" name="Oval 883"/>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5" name="Oval 884"/>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6" name="Oval 885"/>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7" name="Oval 886"/>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8" name="Oval 887"/>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9" name="Oval 888"/>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0" name="Oval 889"/>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1" name="Oval 890"/>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2" name="Oval 891"/>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3" name="Oval 892"/>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4" name="Oval 893"/>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5" name="Oval 894"/>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6" name="Oval 895"/>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7" name="Oval 896"/>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8" name="Oval 897"/>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9" name="Oval 898"/>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0" name="Oval 899"/>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1" name="Oval 900"/>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2" name="Oval 901"/>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3" name="Oval 902"/>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4" name="Oval 903"/>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5" name="Oval 904"/>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6" name="Oval 905"/>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7" name="Oval 906"/>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8" name="Oval 907"/>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9" name="Oval 908"/>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0" name="Oval 909"/>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1" name="Oval 910"/>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2" name="Oval 911"/>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3" name="Oval 912"/>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4" name="Oval 913"/>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5" name="Oval 914"/>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6" name="Oval 915"/>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7" name="Oval 916"/>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8" name="Oval 917"/>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9" name="Oval 918"/>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0" name="Oval 919"/>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1" name="Oval 920"/>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2" name="Oval 921"/>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3" name="Oval 922"/>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4" name="Oval 923"/>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5" name="Oval 924"/>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6" name="Oval 925"/>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7" name="Oval 926"/>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8" name="Oval 927"/>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9" name="Oval 928"/>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0" name="Oval 929"/>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1" name="Oval 930"/>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2" name="Oval 931"/>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3" name="Oval 932"/>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4" name="Oval 933"/>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5" name="Oval 934"/>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6" name="Oval 935"/>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7" name="Oval 936"/>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8" name="Oval 937"/>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9" name="Oval 938"/>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0" name="Oval 939"/>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1" name="Oval 940"/>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2" name="Oval 941"/>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3" name="Oval 942"/>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4" name="Oval 943"/>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5" name="Oval 944"/>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6" name="Oval 945"/>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7" name="Oval 946"/>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8" name="Oval 947"/>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9" name="Oval 948"/>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0" name="Oval 949"/>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1" name="Oval 950"/>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2" name="Oval 951"/>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3" name="Oval 952"/>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4" name="Oval 953"/>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5" name="Oval 954"/>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6" name="Oval 955"/>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7" name="Oval 956"/>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8" name="Oval 957"/>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9" name="Oval 958"/>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0" name="Oval 959"/>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1" name="Oval 960"/>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2" name="Oval 961"/>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3" name="Oval 962"/>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4" name="Oval 963"/>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5" name="Oval 964"/>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6" name="Oval 965"/>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7" name="Oval 966"/>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8" name="Oval 967"/>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9" name="Oval 968"/>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0" name="Oval 969"/>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1" name="Oval 970"/>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2" name="Oval 971"/>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3" name="Oval 972"/>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4" name="Oval 973"/>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5" name="Oval 974"/>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6" name="Oval 975"/>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7" name="Oval 976"/>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8" name="Oval 977"/>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9" name="Oval 978"/>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0" name="Oval 979"/>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1" name="Oval 980"/>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2" name="Oval 981"/>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8" name="Group 17"/>
            <p:cNvGrpSpPr/>
            <p:nvPr/>
          </p:nvGrpSpPr>
          <p:grpSpPr>
            <a:xfrm>
              <a:off x="-338573" y="6376876"/>
              <a:ext cx="9821147" cy="45719"/>
              <a:chOff x="-123700" y="-243408"/>
              <a:chExt cx="9821147" cy="45719"/>
            </a:xfrm>
            <a:grpFill/>
          </p:grpSpPr>
          <p:sp>
            <p:nvSpPr>
              <p:cNvPr id="709" name="Oval 70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0" name="Oval 70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1" name="Oval 71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2" name="Oval 71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3" name="Oval 71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4" name="Oval 71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5" name="Oval 71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6" name="Oval 71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7" name="Oval 71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8" name="Oval 71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9" name="Oval 71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0" name="Oval 71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1" name="Oval 72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2" name="Oval 72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3" name="Oval 72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4" name="Oval 72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5" name="Oval 72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6" name="Oval 72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7" name="Oval 72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8" name="Oval 72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9" name="Oval 72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0" name="Oval 72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1" name="Oval 73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2" name="Oval 73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3" name="Oval 73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4" name="Oval 73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5" name="Oval 73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6" name="Oval 73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7" name="Oval 73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8" name="Oval 73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9" name="Oval 73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0" name="Oval 73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1" name="Oval 74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2" name="Oval 74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3" name="Oval 74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4" name="Oval 74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5" name="Oval 74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6" name="Oval 74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7" name="Oval 74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8" name="Oval 74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9" name="Oval 74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0" name="Oval 74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1" name="Oval 75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2" name="Oval 75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3" name="Oval 75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4" name="Oval 75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5" name="Oval 75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6" name="Oval 75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7" name="Oval 75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8" name="Oval 75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9" name="Oval 75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0" name="Oval 75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1" name="Oval 76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2" name="Oval 76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3" name="Oval 76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4" name="Oval 76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5" name="Oval 76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6" name="Oval 76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7" name="Oval 76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8" name="Oval 76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9" name="Oval 76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0" name="Oval 76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1" name="Oval 77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2" name="Oval 77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3" name="Oval 77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4" name="Oval 77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5" name="Oval 77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6" name="Oval 77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7" name="Oval 77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8" name="Oval 77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9" name="Oval 77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0" name="Oval 77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1" name="Oval 78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2" name="Oval 78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3" name="Oval 78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4" name="Oval 78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5" name="Oval 78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6" name="Oval 78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7" name="Oval 78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8" name="Oval 78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9" name="Oval 78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0" name="Oval 78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1" name="Oval 79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2" name="Oval 79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3" name="Oval 79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4" name="Oval 79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5" name="Oval 79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6" name="Oval 79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7" name="Oval 79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8" name="Oval 79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9" name="Oval 79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0" name="Oval 79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1" name="Oval 80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2" name="Oval 80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3" name="Oval 80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4" name="Oval 80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5" name="Oval 80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6" name="Oval 80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7" name="Oval 80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8" name="Oval 80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9" name="Oval 80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0" name="Oval 80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1" name="Oval 81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2" name="Oval 81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3" name="Oval 81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4" name="Oval 81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5" name="Oval 81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6" name="Oval 81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7" name="Oval 81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8" name="Oval 81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9" name="Oval 81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0" name="Oval 81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1" name="Oval 82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2" name="Oval 82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3" name="Oval 82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4" name="Oval 82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5" name="Oval 82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6" name="Oval 82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7" name="Oval 82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8" name="Oval 82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9" name="Oval 82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0" name="Oval 82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1" name="Oval 83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2" name="Oval 83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3" name="Oval 83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4" name="Oval 83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5" name="Oval 83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6" name="Oval 83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7" name="Oval 83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8" name="Oval 83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9" name="Oval 83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0" name="Oval 83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1" name="Oval 84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2" name="Oval 84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3" name="Oval 84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4" name="Oval 84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5" name="Oval 84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9" name="Group 18"/>
            <p:cNvGrpSpPr/>
            <p:nvPr/>
          </p:nvGrpSpPr>
          <p:grpSpPr>
            <a:xfrm>
              <a:off x="-338573" y="6446658"/>
              <a:ext cx="9821147" cy="45719"/>
              <a:chOff x="-123700" y="-243408"/>
              <a:chExt cx="9821147" cy="45719"/>
            </a:xfrm>
            <a:grpFill/>
          </p:grpSpPr>
          <p:sp>
            <p:nvSpPr>
              <p:cNvPr id="572" name="Oval 57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3" name="Oval 57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4" name="Oval 57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5" name="Oval 57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6" name="Oval 57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7" name="Oval 57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8" name="Oval 57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9" name="Oval 57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0" name="Oval 57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1" name="Oval 58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2" name="Oval 58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3" name="Oval 58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4" name="Oval 58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5" name="Oval 58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6" name="Oval 58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7" name="Oval 58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8" name="Oval 58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9" name="Oval 58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0" name="Oval 58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1" name="Oval 59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2" name="Oval 59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3" name="Oval 59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4" name="Oval 59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5" name="Oval 59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6" name="Oval 59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7" name="Oval 59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8" name="Oval 59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9" name="Oval 59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0" name="Oval 59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1" name="Oval 60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2" name="Oval 60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3" name="Oval 60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4" name="Oval 60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5" name="Oval 60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6" name="Oval 60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7" name="Oval 60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8" name="Oval 60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9" name="Oval 60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0" name="Oval 60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1" name="Oval 61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2" name="Oval 61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3" name="Oval 61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4" name="Oval 61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5" name="Oval 61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6" name="Oval 61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7" name="Oval 61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8" name="Oval 61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9" name="Oval 61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0" name="Oval 61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1" name="Oval 62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2" name="Oval 62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3" name="Oval 62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4" name="Oval 62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5" name="Oval 62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6" name="Oval 62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7" name="Oval 62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8" name="Oval 62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9" name="Oval 62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0" name="Oval 62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1" name="Oval 63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2" name="Oval 63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3" name="Oval 63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4" name="Oval 63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5" name="Oval 63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6" name="Oval 63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7" name="Oval 63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8" name="Oval 63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9" name="Oval 63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0" name="Oval 63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1" name="Oval 64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2" name="Oval 64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3" name="Oval 64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4" name="Oval 64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5" name="Oval 64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6" name="Oval 64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7" name="Oval 64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8" name="Oval 64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9" name="Oval 64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0" name="Oval 64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1" name="Oval 65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2" name="Oval 65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3" name="Oval 65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4" name="Oval 65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5" name="Oval 65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6" name="Oval 65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7" name="Oval 65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8" name="Oval 65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9" name="Oval 65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0" name="Oval 65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1" name="Oval 66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2" name="Oval 66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3" name="Oval 66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4" name="Oval 66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5" name="Oval 66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6" name="Oval 66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7" name="Oval 66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8" name="Oval 66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9" name="Oval 66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0" name="Oval 66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1" name="Oval 67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2" name="Oval 67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3" name="Oval 67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4" name="Oval 67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5" name="Oval 67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6" name="Oval 67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7" name="Oval 67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8" name="Oval 67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9" name="Oval 67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0" name="Oval 67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1" name="Oval 68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2" name="Oval 68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3" name="Oval 68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4" name="Oval 68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5" name="Oval 68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6" name="Oval 68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7" name="Oval 68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8" name="Oval 68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9" name="Oval 68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0" name="Oval 68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1" name="Oval 69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2" name="Oval 69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3" name="Oval 69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4" name="Oval 69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5" name="Oval 69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6" name="Oval 69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7" name="Oval 69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8" name="Oval 69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9" name="Oval 69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0" name="Oval 69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1" name="Oval 70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2" name="Oval 70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3" name="Oval 70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4" name="Oval 70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5" name="Oval 70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6" name="Oval 70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7" name="Oval 70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8" name="Oval 70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20" name="Group 19"/>
            <p:cNvGrpSpPr/>
            <p:nvPr/>
          </p:nvGrpSpPr>
          <p:grpSpPr>
            <a:xfrm>
              <a:off x="-338573" y="6516440"/>
              <a:ext cx="9821147" cy="45719"/>
              <a:chOff x="-123700" y="-243408"/>
              <a:chExt cx="9821147" cy="45719"/>
            </a:xfrm>
            <a:grpFill/>
          </p:grpSpPr>
          <p:sp>
            <p:nvSpPr>
              <p:cNvPr id="435" name="Oval 43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6" name="Oval 43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7" name="Oval 43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8" name="Oval 43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9" name="Oval 43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0" name="Oval 43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1" name="Oval 44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2" name="Oval 44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3" name="Oval 44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4" name="Oval 44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5" name="Oval 44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6" name="Oval 44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7" name="Oval 44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8" name="Oval 44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9" name="Oval 44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0" name="Oval 44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1" name="Oval 45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2" name="Oval 45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3" name="Oval 45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4" name="Oval 45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5" name="Oval 45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6" name="Oval 45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7" name="Oval 45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8" name="Oval 45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9" name="Oval 45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0" name="Oval 45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1" name="Oval 46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2" name="Oval 46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3" name="Oval 46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4" name="Oval 46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5" name="Oval 46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6" name="Oval 46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7" name="Oval 46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8" name="Oval 46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9" name="Oval 46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0" name="Oval 46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1" name="Oval 47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2" name="Oval 47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3" name="Oval 47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4" name="Oval 47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5" name="Oval 47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6" name="Oval 47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7" name="Oval 47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8" name="Oval 47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9" name="Oval 47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0" name="Oval 47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1" name="Oval 48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2" name="Oval 48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3" name="Oval 48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4" name="Oval 48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5" name="Oval 48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6" name="Oval 48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7" name="Oval 48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8" name="Oval 48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9" name="Oval 48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0" name="Oval 48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1" name="Oval 49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2" name="Oval 49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3" name="Oval 49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4" name="Oval 49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5" name="Oval 49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6" name="Oval 49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7" name="Oval 49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8" name="Oval 49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9" name="Oval 49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0" name="Oval 49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1" name="Oval 50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2" name="Oval 50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3" name="Oval 50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4" name="Oval 50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5" name="Oval 50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6" name="Oval 50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7" name="Oval 50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8" name="Oval 50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9" name="Oval 50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0" name="Oval 50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1" name="Oval 51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2" name="Oval 51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3" name="Oval 51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4" name="Oval 51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5" name="Oval 51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6" name="Oval 51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7" name="Oval 51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8" name="Oval 51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9" name="Oval 51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0" name="Oval 51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1" name="Oval 52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2" name="Oval 52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3" name="Oval 52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4" name="Oval 52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 name="Oval 52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6" name="Oval 52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 name="Oval 52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8" name="Oval 52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9" name="Oval 52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0" name="Oval 52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1" name="Oval 53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2" name="Oval 53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3" name="Oval 53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4" name="Oval 53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5" name="Oval 53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6" name="Oval 53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7" name="Oval 53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8" name="Oval 53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9" name="Oval 53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0" name="Oval 53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1" name="Oval 54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2" name="Oval 54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3" name="Oval 54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4" name="Oval 54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5" name="Oval 54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6" name="Oval 54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7" name="Oval 54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8" name="Oval 54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9" name="Oval 54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0" name="Oval 54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1" name="Oval 55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2" name="Oval 55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3" name="Oval 55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4" name="Oval 55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5" name="Oval 55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6" name="Oval 55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7" name="Oval 55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8" name="Oval 55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9" name="Oval 55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0" name="Oval 55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1" name="Oval 56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2" name="Oval 56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3" name="Oval 56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4" name="Oval 56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5" name="Oval 56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6" name="Oval 56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7" name="Oval 56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8" name="Oval 56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9" name="Oval 56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0" name="Oval 56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1" name="Oval 57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21" name="Group 20"/>
            <p:cNvGrpSpPr/>
            <p:nvPr/>
          </p:nvGrpSpPr>
          <p:grpSpPr>
            <a:xfrm>
              <a:off x="-338573" y="6586222"/>
              <a:ext cx="9821147" cy="45719"/>
              <a:chOff x="-123700" y="-243408"/>
              <a:chExt cx="9821147" cy="45719"/>
            </a:xfrm>
            <a:grpFill/>
          </p:grpSpPr>
          <p:sp>
            <p:nvSpPr>
              <p:cNvPr id="298" name="Oval 29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9" name="Oval 29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0" name="Oval 29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1" name="Oval 30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2" name="Oval 30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3" name="Oval 30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4" name="Oval 30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5" name="Oval 30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6" name="Oval 30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7" name="Oval 30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8" name="Oval 30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9" name="Oval 30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0" name="Oval 30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1" name="Oval 31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2" name="Oval 31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3" name="Oval 31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4" name="Oval 31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5" name="Oval 31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6" name="Oval 31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7" name="Oval 31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8" name="Oval 31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9" name="Oval 31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0" name="Oval 31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1" name="Oval 32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2" name="Oval 32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3" name="Oval 32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4" name="Oval 32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5" name="Oval 32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6" name="Oval 32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7" name="Oval 32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8" name="Oval 32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9" name="Oval 32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0" name="Oval 32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1" name="Oval 33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2" name="Oval 33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3" name="Oval 33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4" name="Oval 33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5" name="Oval 33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6" name="Oval 33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7" name="Oval 33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8" name="Oval 33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9" name="Oval 33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0" name="Oval 33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1" name="Oval 34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2" name="Oval 34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3" name="Oval 34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4" name="Oval 34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5" name="Oval 34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6" name="Oval 34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7" name="Oval 34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8" name="Oval 34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9" name="Oval 34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0" name="Oval 34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1" name="Oval 35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2" name="Oval 35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3" name="Oval 35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4" name="Oval 35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5" name="Oval 35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6" name="Oval 35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7" name="Oval 35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8" name="Oval 35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9" name="Oval 35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0" name="Oval 35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1" name="Oval 36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2" name="Oval 36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3" name="Oval 36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4" name="Oval 36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5" name="Oval 36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6" name="Oval 36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7" name="Oval 36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8" name="Oval 36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9" name="Oval 36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0" name="Oval 36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1" name="Oval 37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2" name="Oval 37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3" name="Oval 37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4" name="Oval 37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5" name="Oval 37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6" name="Oval 37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7" name="Oval 37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8" name="Oval 37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9" name="Oval 37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0" name="Oval 37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1" name="Oval 38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2" name="Oval 38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3" name="Oval 38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4" name="Oval 38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5" name="Oval 38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6" name="Oval 38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7" name="Oval 38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8" name="Oval 38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9" name="Oval 38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0" name="Oval 38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1" name="Oval 39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2" name="Oval 39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3" name="Oval 39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4" name="Oval 39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5" name="Oval 39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6" name="Oval 39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7" name="Oval 39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8" name="Oval 39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9" name="Oval 39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0" name="Oval 39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1" name="Oval 40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2" name="Oval 40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3" name="Oval 40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4" name="Oval 40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5" name="Oval 40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6" name="Oval 40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7" name="Oval 40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8" name="Oval 40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9" name="Oval 40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0" name="Oval 40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1" name="Oval 41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2" name="Oval 41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3" name="Oval 41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4" name="Oval 41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5" name="Oval 41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6" name="Oval 41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7" name="Oval 41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8" name="Oval 41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9" name="Oval 41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0" name="Oval 41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1" name="Oval 42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2" name="Oval 42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3" name="Oval 42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4" name="Oval 42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5" name="Oval 42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6" name="Oval 42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7" name="Oval 42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8" name="Oval 42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9" name="Oval 42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0" name="Oval 42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1" name="Oval 43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2" name="Oval 43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3" name="Oval 43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4" name="Oval 43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22" name="Group 21"/>
            <p:cNvGrpSpPr/>
            <p:nvPr/>
          </p:nvGrpSpPr>
          <p:grpSpPr>
            <a:xfrm>
              <a:off x="-338573" y="6656004"/>
              <a:ext cx="9821147" cy="45719"/>
              <a:chOff x="-123700" y="-243408"/>
              <a:chExt cx="9821147" cy="45719"/>
            </a:xfrm>
            <a:grpFill/>
          </p:grpSpPr>
          <p:sp>
            <p:nvSpPr>
              <p:cNvPr id="161" name="Oval 16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2" name="Oval 16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3" name="Oval 16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4" name="Oval 16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5" name="Oval 16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6" name="Oval 16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7" name="Oval 16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8" name="Oval 16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9" name="Oval 16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0" name="Oval 16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1" name="Oval 17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2" name="Oval 17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3" name="Oval 17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4" name="Oval 17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5" name="Oval 17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6" name="Oval 17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7" name="Oval 17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8" name="Oval 17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9" name="Oval 17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0" name="Oval 17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1" name="Oval 18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2" name="Oval 18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3" name="Oval 18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4" name="Oval 18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5" name="Oval 18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6" name="Oval 18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7" name="Oval 18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8" name="Oval 18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9" name="Oval 18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0" name="Oval 18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1" name="Oval 19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2" name="Oval 19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3" name="Oval 19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4" name="Oval 19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5" name="Oval 19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6" name="Oval 19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7" name="Oval 19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8" name="Oval 19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9" name="Oval 19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0" name="Oval 19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1" name="Oval 20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2" name="Oval 20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3" name="Oval 20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4" name="Oval 20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5" name="Oval 20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6" name="Oval 20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7" name="Oval 20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8" name="Oval 20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9" name="Oval 20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0" name="Oval 20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1" name="Oval 21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2" name="Oval 21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3" name="Oval 21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4" name="Oval 21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5" name="Oval 21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6" name="Oval 21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7" name="Oval 21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8" name="Oval 21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9" name="Oval 21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0" name="Oval 21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1" name="Oval 22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2" name="Oval 22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3" name="Oval 22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4" name="Oval 22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5" name="Oval 22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6" name="Oval 22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7" name="Oval 22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8" name="Oval 22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9" name="Oval 22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0" name="Oval 22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1" name="Oval 23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2" name="Oval 23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3" name="Oval 23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4" name="Oval 23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5" name="Oval 23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6" name="Oval 23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7" name="Oval 23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8" name="Oval 23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9" name="Oval 23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0" name="Oval 23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1" name="Oval 24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2" name="Oval 24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3" name="Oval 24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4" name="Oval 24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5" name="Oval 24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6" name="Oval 24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7" name="Oval 24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8" name="Oval 24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9" name="Oval 24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0" name="Oval 24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1" name="Oval 25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2" name="Oval 25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3" name="Oval 25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4" name="Oval 25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5" name="Oval 25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6" name="Oval 25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7" name="Oval 25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8" name="Oval 25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9" name="Oval 25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0" name="Oval 25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1" name="Oval 26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2" name="Oval 26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3" name="Oval 26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4" name="Oval 26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5" name="Oval 26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6" name="Oval 26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7" name="Oval 26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8" name="Oval 26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9" name="Oval 26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0" name="Oval 26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1" name="Oval 27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2" name="Oval 27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3" name="Oval 27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4" name="Oval 27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5" name="Oval 27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6" name="Oval 27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7" name="Oval 27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8" name="Oval 27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9" name="Oval 27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0" name="Oval 27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1" name="Oval 28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2" name="Oval 28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3" name="Oval 28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4" name="Oval 28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5" name="Oval 28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6" name="Oval 28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7" name="Oval 28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8" name="Oval 28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9" name="Oval 28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0" name="Oval 28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1" name="Oval 29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2" name="Oval 29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3" name="Oval 29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4" name="Oval 29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5" name="Oval 29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6" name="Oval 29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7" name="Oval 29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23" name="Group 22"/>
            <p:cNvGrpSpPr/>
            <p:nvPr/>
          </p:nvGrpSpPr>
          <p:grpSpPr>
            <a:xfrm>
              <a:off x="-338573" y="6725789"/>
              <a:ext cx="9821147" cy="45719"/>
              <a:chOff x="-123700" y="-243408"/>
              <a:chExt cx="9821147" cy="45719"/>
            </a:xfrm>
            <a:grpFill/>
          </p:grpSpPr>
          <p:sp>
            <p:nvSpPr>
              <p:cNvPr id="24" name="Oval 23"/>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 name="Oval 24"/>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 name="Oval 25"/>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 name="Oval 26"/>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 name="Oval 27"/>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 name="Oval 28"/>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 name="Oval 29"/>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 name="Oval 30"/>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 name="Oval 31"/>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 name="Oval 32"/>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 name="Oval 33"/>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 name="Oval 34"/>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 name="Oval 35"/>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 name="Oval 36"/>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 name="Oval 37"/>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 name="Oval 38"/>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 name="Oval 39"/>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 name="Oval 40"/>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 name="Oval 41"/>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 name="Oval 42"/>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 name="Oval 43"/>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 name="Oval 44"/>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 name="Oval 45"/>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 name="Oval 46"/>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 name="Oval 47"/>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 name="Oval 48"/>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 name="Oval 49"/>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 name="Oval 50"/>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 name="Oval 51"/>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 name="Oval 52"/>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 name="Oval 53"/>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 name="Oval 54"/>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 name="Oval 55"/>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 name="Oval 56"/>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 name="Oval 57"/>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 name="Oval 58"/>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 name="Oval 59"/>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 name="Oval 60"/>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 name="Oval 61"/>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 name="Oval 62"/>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 name="Oval 63"/>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 name="Oval 64"/>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 name="Oval 65"/>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 name="Oval 66"/>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 name="Oval 67"/>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 name="Oval 68"/>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 name="Oval 69"/>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 name="Oval 70"/>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 name="Oval 71"/>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 name="Oval 72"/>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 name="Oval 73"/>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 name="Oval 74"/>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 name="Oval 75"/>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 name="Oval 76"/>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 name="Oval 77"/>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 name="Oval 78"/>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 name="Oval 79"/>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 name="Oval 80"/>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 name="Oval 81"/>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 name="Oval 82"/>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 name="Oval 83"/>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 name="Oval 84"/>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 name="Oval 85"/>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 name="Oval 86"/>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 name="Oval 87"/>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 name="Oval 88"/>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 name="Oval 89"/>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 name="Oval 90"/>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 name="Oval 91"/>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 name="Oval 92"/>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 name="Oval 93"/>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 name="Oval 94"/>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 name="Oval 95"/>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 name="Oval 96"/>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Oval 97"/>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Oval 98"/>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Oval 99"/>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Oval 100"/>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Oval 101"/>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Oval 102"/>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Oval 103"/>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Oval 104"/>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Oval 105"/>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Oval 106"/>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Oval 107"/>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Oval 108"/>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 name="Oval 110"/>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2" name="Oval 111"/>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3" name="Oval 112"/>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4" name="Oval 113"/>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5" name="Oval 114"/>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6" name="Oval 115"/>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7" name="Oval 116"/>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8" name="Oval 117"/>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9" name="Oval 118"/>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0" name="Oval 119"/>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1" name="Oval 120"/>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2" name="Oval 121"/>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3" name="Oval 122"/>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4" name="Oval 123"/>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5" name="Oval 124"/>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6" name="Oval 125"/>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7" name="Oval 126"/>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8" name="Oval 127"/>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9" name="Oval 128"/>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0" name="Oval 129"/>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1" name="Oval 130"/>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2" name="Oval 131"/>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3" name="Oval 132"/>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4" name="Oval 133"/>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5" name="Oval 134"/>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6" name="Oval 135"/>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7" name="Oval 136"/>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8" name="Oval 137"/>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9" name="Oval 138"/>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0" name="Oval 139"/>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1" name="Oval 140"/>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2" name="Oval 141"/>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3" name="Oval 142"/>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4" name="Oval 143"/>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5" name="Oval 144"/>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6" name="Oval 145"/>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7" name="Oval 146"/>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8" name="Oval 147"/>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9" name="Oval 148"/>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0" name="Oval 149"/>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1" name="Oval 150"/>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2" name="Oval 151"/>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3" name="Oval 152"/>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4" name="Oval 153"/>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5" name="Oval 154"/>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6" name="Oval 155"/>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7" name="Oval 156"/>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8" name="Oval 157"/>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9" name="Oval 158"/>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0" name="Oval 159"/>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cxnSp>
        <p:nvCxnSpPr>
          <p:cNvPr id="1121" name="Straight Connector 1120"/>
          <p:cNvCxnSpPr/>
          <p:nvPr userDrawn="1"/>
        </p:nvCxnSpPr>
        <p:spPr>
          <a:xfrm>
            <a:off x="-120350" y="1470516"/>
            <a:ext cx="12450828" cy="0"/>
          </a:xfrm>
          <a:prstGeom prst="line">
            <a:avLst/>
          </a:prstGeom>
          <a:ln w="254000" cmpd="sng">
            <a:solidFill>
              <a:srgbClr val="3E8EDE">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3946" y="3861048"/>
            <a:ext cx="12687060" cy="0"/>
          </a:xfrm>
          <a:prstGeom prst="line">
            <a:avLst/>
          </a:prstGeom>
          <a:ln w="1905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263947" y="2292819"/>
            <a:ext cx="7224043" cy="1424225"/>
            <a:chOff x="-197960" y="1508448"/>
            <a:chExt cx="5418032" cy="1424225"/>
          </a:xfrm>
        </p:grpSpPr>
        <p:sp>
          <p:nvSpPr>
            <p:cNvPr id="11" name="Rectangle 10"/>
            <p:cNvSpPr/>
            <p:nvPr/>
          </p:nvSpPr>
          <p:spPr>
            <a:xfrm>
              <a:off x="-197960" y="1772816"/>
              <a:ext cx="829924" cy="900404"/>
            </a:xfrm>
            <a:prstGeom prst="rect">
              <a:avLst/>
            </a:prstGeom>
            <a:solidFill>
              <a:srgbClr val="3E8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17780" cmpd="sng">
                  <a:noFill/>
                  <a:prstDash val="solid"/>
                  <a:miter lim="800000"/>
                </a:ln>
                <a:solidFill>
                  <a:srgbClr val="3E8EDE"/>
                </a:solidFill>
              </a:endParaRPr>
            </a:p>
          </p:txBody>
        </p:sp>
        <p:pic>
          <p:nvPicPr>
            <p:cNvPr id="12" name="Picture 11" descr="New_UNITAR_50YEARS_Logo_Pantone279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89" y="1508448"/>
              <a:ext cx="4717383" cy="1424225"/>
            </a:xfrm>
            <a:prstGeom prst="rect">
              <a:avLst/>
            </a:prstGeom>
          </p:spPr>
        </p:pic>
      </p:grpSp>
      <p:cxnSp>
        <p:nvCxnSpPr>
          <p:cNvPr id="1120" name="Straight Connector 1119"/>
          <p:cNvCxnSpPr/>
          <p:nvPr userDrawn="1"/>
        </p:nvCxnSpPr>
        <p:spPr>
          <a:xfrm>
            <a:off x="-378177" y="5760967"/>
            <a:ext cx="12948356" cy="0"/>
          </a:xfrm>
          <a:prstGeom prst="line">
            <a:avLst/>
          </a:prstGeom>
          <a:solidFill>
            <a:schemeClr val="bg1"/>
          </a:solidFill>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76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8D9B30A-8983-49F2-BC1B-449531CCAA35}" type="slidenum">
              <a:rPr lang="en-US"/>
              <a:pPr>
                <a:defRPr/>
              </a:pPr>
              <a:t>‹#›</a:t>
            </a:fld>
            <a:endParaRPr lang="en-US"/>
          </a:p>
        </p:txBody>
      </p:sp>
    </p:spTree>
    <p:extLst>
      <p:ext uri="{BB962C8B-B14F-4D97-AF65-F5344CB8AC3E}">
        <p14:creationId xmlns:p14="http://schemas.microsoft.com/office/powerpoint/2010/main" val="307622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7753" y="81327"/>
            <a:ext cx="11376491" cy="276999"/>
          </a:xfrm>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type="body" idx="1"/>
          </p:nvPr>
        </p:nvSpPr>
        <p:spPr>
          <a:xfrm>
            <a:off x="955488" y="2103510"/>
            <a:ext cx="10281039" cy="215444"/>
          </a:xfrm>
        </p:spPr>
        <p:txBody>
          <a:bodyPr lIns="0" tIns="0" rIns="0" bIns="0"/>
          <a:lstStyle>
            <a:lvl1pPr>
              <a:defRPr sz="1400" b="0" i="0">
                <a:solidFill>
                  <a:srgbClr val="3E3E3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329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k object 16"/>
          <p:cNvSpPr/>
          <p:nvPr/>
        </p:nvSpPr>
        <p:spPr>
          <a:xfrm>
            <a:off x="0" y="65"/>
            <a:ext cx="12192000" cy="6857935"/>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0"/>
            <a:ext cx="12192000" cy="548640"/>
          </a:xfrm>
          <a:custGeom>
            <a:avLst/>
            <a:gdLst/>
            <a:ahLst/>
            <a:cxnLst/>
            <a:rect l="l" t="t" r="r" b="b"/>
            <a:pathLst>
              <a:path w="9144000" h="548640">
                <a:moveTo>
                  <a:pt x="9143999" y="0"/>
                </a:moveTo>
                <a:lnTo>
                  <a:pt x="0" y="0"/>
                </a:lnTo>
                <a:lnTo>
                  <a:pt x="0" y="548639"/>
                </a:lnTo>
                <a:lnTo>
                  <a:pt x="9143999" y="548639"/>
                </a:lnTo>
                <a:lnTo>
                  <a:pt x="9143999" y="0"/>
                </a:lnTo>
                <a:close/>
              </a:path>
            </a:pathLst>
          </a:custGeom>
          <a:solidFill>
            <a:srgbClr val="3D8EDE"/>
          </a:solidFill>
        </p:spPr>
        <p:txBody>
          <a:bodyPr wrap="square" lIns="0" tIns="0" rIns="0" bIns="0" rtlCol="0"/>
          <a:lstStyle/>
          <a:p>
            <a:endParaRPr sz="1800"/>
          </a:p>
        </p:txBody>
      </p:sp>
      <p:sp>
        <p:nvSpPr>
          <p:cNvPr id="18" name="bk object 18"/>
          <p:cNvSpPr/>
          <p:nvPr/>
        </p:nvSpPr>
        <p:spPr>
          <a:xfrm>
            <a:off x="0" y="623316"/>
            <a:ext cx="12192000" cy="0"/>
          </a:xfrm>
          <a:custGeom>
            <a:avLst/>
            <a:gdLst/>
            <a:ahLst/>
            <a:cxnLst/>
            <a:rect l="l" t="t" r="r" b="b"/>
            <a:pathLst>
              <a:path w="9144000">
                <a:moveTo>
                  <a:pt x="0" y="0"/>
                </a:moveTo>
                <a:lnTo>
                  <a:pt x="9143999" y="0"/>
                </a:lnTo>
              </a:path>
            </a:pathLst>
          </a:custGeom>
          <a:ln w="39624">
            <a:solidFill>
              <a:srgbClr val="3D8EDE"/>
            </a:solidFill>
          </a:ln>
        </p:spPr>
        <p:txBody>
          <a:bodyPr wrap="square" lIns="0" tIns="0" rIns="0" bIns="0" rtlCol="0"/>
          <a:lstStyle/>
          <a:p>
            <a:endParaRPr sz="1800"/>
          </a:p>
        </p:txBody>
      </p:sp>
      <p:sp>
        <p:nvSpPr>
          <p:cNvPr id="19" name="bk object 19"/>
          <p:cNvSpPr/>
          <p:nvPr/>
        </p:nvSpPr>
        <p:spPr>
          <a:xfrm>
            <a:off x="7339584" y="11"/>
            <a:ext cx="4478528" cy="548639"/>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407753" y="81327"/>
            <a:ext cx="11376491" cy="276999"/>
          </a:xfrm>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34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7753" y="81327"/>
            <a:ext cx="11376491" cy="276999"/>
          </a:xfrm>
        </p:spPr>
        <p:txBody>
          <a:bodyPr lIns="0" tIns="0" rIns="0" bIns="0"/>
          <a:lstStyle>
            <a:lvl1pPr>
              <a:defRPr sz="1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83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300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31113" y="1340778"/>
            <a:ext cx="12719893" cy="401079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hasCustomPrompt="1"/>
          </p:nvPr>
        </p:nvSpPr>
        <p:spPr>
          <a:xfrm>
            <a:off x="923461" y="2667011"/>
            <a:ext cx="10363200" cy="1470025"/>
          </a:xfrm>
        </p:spPr>
        <p:txBody>
          <a:bodyPr/>
          <a:lstStyle>
            <a:lvl1pPr algn="l">
              <a:defRPr>
                <a:solidFill>
                  <a:srgbClr val="3E8EDE"/>
                </a:solidFill>
              </a:defRPr>
            </a:lvl1pPr>
          </a:lstStyle>
          <a:p>
            <a:r>
              <a:rPr lang="en-US" dirty="0"/>
              <a:t>Title of the presentation</a:t>
            </a:r>
          </a:p>
        </p:txBody>
      </p:sp>
      <p:sp>
        <p:nvSpPr>
          <p:cNvPr id="3" name="Subtitle 2"/>
          <p:cNvSpPr>
            <a:spLocks noGrp="1"/>
          </p:cNvSpPr>
          <p:nvPr>
            <p:ph type="subTitle" idx="1" hasCustomPrompt="1"/>
          </p:nvPr>
        </p:nvSpPr>
        <p:spPr>
          <a:xfrm>
            <a:off x="914400" y="4876802"/>
            <a:ext cx="8534400" cy="506812"/>
          </a:xfrm>
        </p:spPr>
        <p:txBody>
          <a:bodyPr>
            <a:normAutofit/>
          </a:bodyPr>
          <a:lstStyle>
            <a:lvl1pPr marL="0" indent="0" algn="l">
              <a:buNone/>
              <a:defRPr sz="1800" baseline="0">
                <a:solidFill>
                  <a:srgbClr val="343434"/>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Day / Month / Year </a:t>
            </a:r>
          </a:p>
        </p:txBody>
      </p:sp>
      <p:cxnSp>
        <p:nvCxnSpPr>
          <p:cNvPr id="8" name="Straight Connector 7"/>
          <p:cNvCxnSpPr/>
          <p:nvPr userDrawn="1"/>
        </p:nvCxnSpPr>
        <p:spPr>
          <a:xfrm>
            <a:off x="-120350" y="6406396"/>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20350" y="6597352"/>
            <a:ext cx="12450828"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20350" y="548680"/>
            <a:ext cx="12450828"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210296" y="5373219"/>
            <a:ext cx="12654227" cy="534196"/>
            <a:chOff x="-338573" y="6237312"/>
            <a:chExt cx="9821147" cy="534196"/>
          </a:xfrm>
          <a:solidFill>
            <a:schemeClr val="bg1">
              <a:alpha val="91000"/>
            </a:schemeClr>
          </a:solidFill>
        </p:grpSpPr>
        <p:grpSp>
          <p:nvGrpSpPr>
            <p:cNvPr id="12" name="Group 11"/>
            <p:cNvGrpSpPr/>
            <p:nvPr/>
          </p:nvGrpSpPr>
          <p:grpSpPr>
            <a:xfrm>
              <a:off x="-338573" y="6237312"/>
              <a:ext cx="9821147" cy="45719"/>
              <a:chOff x="-123700" y="-243408"/>
              <a:chExt cx="9821147" cy="45719"/>
            </a:xfrm>
            <a:grpFill/>
          </p:grpSpPr>
          <p:sp>
            <p:nvSpPr>
              <p:cNvPr id="979" name="Oval 97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0" name="Oval 97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1" name="Oval 98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2" name="Oval 98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3" name="Oval 98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4" name="Oval 98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5" name="Oval 98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6" name="Oval 98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7" name="Oval 98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8" name="Oval 98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9" name="Oval 98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0" name="Oval 98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1" name="Oval 99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2" name="Oval 99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3" name="Oval 99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4" name="Oval 99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5" name="Oval 99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6" name="Oval 99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7" name="Oval 99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8" name="Oval 99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9" name="Oval 99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0" name="Oval 99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1" name="Oval 100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2" name="Oval 100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3" name="Oval 100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4" name="Oval 100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5" name="Oval 100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6" name="Oval 100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7" name="Oval 100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8" name="Oval 100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9" name="Oval 100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0" name="Oval 100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1" name="Oval 101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2" name="Oval 101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3" name="Oval 101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4" name="Oval 101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5" name="Oval 101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6" name="Oval 101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7" name="Oval 101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8" name="Oval 101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9" name="Oval 101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0" name="Oval 101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1" name="Oval 102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2" name="Oval 102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3" name="Oval 102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4" name="Oval 102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5" name="Oval 102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6" name="Oval 102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7" name="Oval 102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8" name="Oval 102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9" name="Oval 102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0" name="Oval 102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1" name="Oval 103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2" name="Oval 103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3" name="Oval 103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4" name="Oval 103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5" name="Oval 103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6" name="Oval 103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7" name="Oval 103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8" name="Oval 103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9" name="Oval 103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0" name="Oval 103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1" name="Oval 104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2" name="Oval 104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3" name="Oval 104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4" name="Oval 104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5" name="Oval 104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6" name="Oval 104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7" name="Oval 104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8" name="Oval 104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9" name="Oval 104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0" name="Oval 104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1" name="Oval 105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2" name="Oval 105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3" name="Oval 105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4" name="Oval 105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5" name="Oval 105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6" name="Oval 105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7" name="Oval 105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8" name="Oval 105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9" name="Oval 105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0" name="Oval 105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1" name="Oval 106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2" name="Oval 106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3" name="Oval 106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4" name="Oval 106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5" name="Oval 106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6" name="Oval 106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7" name="Oval 106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8" name="Oval 106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9" name="Oval 106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0" name="Oval 106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1" name="Oval 107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2" name="Oval 107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3" name="Oval 107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4" name="Oval 107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5" name="Oval 107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6" name="Oval 107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7" name="Oval 107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8" name="Oval 107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9" name="Oval 107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0" name="Oval 107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1" name="Oval 108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2" name="Oval 108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3" name="Oval 108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4" name="Oval 108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5" name="Oval 108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6" name="Oval 108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7" name="Oval 108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8" name="Oval 108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9" name="Oval 108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0" name="Oval 108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1" name="Oval 109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2" name="Oval 109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3" name="Oval 109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4" name="Oval 109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5" name="Oval 109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6" name="Oval 109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7" name="Oval 109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8" name="Oval 109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9" name="Oval 109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0" name="Oval 109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1" name="Oval 110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2" name="Oval 110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3" name="Oval 110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4" name="Oval 110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5" name="Oval 110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6" name="Oval 110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7" name="Oval 110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8" name="Oval 110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9" name="Oval 110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0" name="Oval 110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1" name="Oval 111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2" name="Oval 111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3" name="Oval 111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4" name="Oval 111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5" name="Oval 111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3" name="Group 12"/>
            <p:cNvGrpSpPr/>
            <p:nvPr/>
          </p:nvGrpSpPr>
          <p:grpSpPr>
            <a:xfrm>
              <a:off x="-338573" y="6307094"/>
              <a:ext cx="9821147" cy="45719"/>
              <a:chOff x="-123700" y="-243408"/>
              <a:chExt cx="9821147" cy="45719"/>
            </a:xfrm>
            <a:grpFill/>
          </p:grpSpPr>
          <p:sp>
            <p:nvSpPr>
              <p:cNvPr id="842" name="Oval 84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3" name="Oval 84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4" name="Oval 84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5" name="Oval 84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6" name="Oval 84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7" name="Oval 84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8" name="Oval 84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9" name="Oval 84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0" name="Oval 84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1" name="Oval 85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2" name="Oval 85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3" name="Oval 85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4" name="Oval 85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5" name="Oval 85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6" name="Oval 85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7" name="Oval 85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8" name="Oval 85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9" name="Oval 85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0" name="Oval 85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1" name="Oval 86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2" name="Oval 86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3" name="Oval 86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4" name="Oval 86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5" name="Oval 86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6" name="Oval 86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7" name="Oval 86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8" name="Oval 86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9" name="Oval 86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0" name="Oval 86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1" name="Oval 87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2" name="Oval 87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3" name="Oval 87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4" name="Oval 87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5" name="Oval 87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6" name="Oval 87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7" name="Oval 87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8" name="Oval 87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9" name="Oval 87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0" name="Oval 87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1" name="Oval 88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2" name="Oval 88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3" name="Oval 88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4" name="Oval 88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5" name="Oval 88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6" name="Oval 88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7" name="Oval 88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8" name="Oval 88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9" name="Oval 88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0" name="Oval 88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1" name="Oval 89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2" name="Oval 89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3" name="Oval 89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4" name="Oval 89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5" name="Oval 89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6" name="Oval 89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7" name="Oval 89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8" name="Oval 89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9" name="Oval 89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0" name="Oval 89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1" name="Oval 90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2" name="Oval 90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3" name="Oval 90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4" name="Oval 90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5" name="Oval 90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6" name="Oval 90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7" name="Oval 90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8" name="Oval 90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9" name="Oval 90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0" name="Oval 90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1" name="Oval 91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2" name="Oval 91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3" name="Oval 91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4" name="Oval 91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5" name="Oval 91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6" name="Oval 91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7" name="Oval 91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8" name="Oval 91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9" name="Oval 91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0" name="Oval 91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1" name="Oval 92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2" name="Oval 92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3" name="Oval 92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4" name="Oval 92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5" name="Oval 92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6" name="Oval 92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7" name="Oval 92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8" name="Oval 92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9" name="Oval 92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0" name="Oval 92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1" name="Oval 93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2" name="Oval 93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3" name="Oval 93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4" name="Oval 93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5" name="Oval 93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6" name="Oval 93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7" name="Oval 93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8" name="Oval 93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9" name="Oval 93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0" name="Oval 93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1" name="Oval 94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2" name="Oval 94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3" name="Oval 94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4" name="Oval 94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5" name="Oval 94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6" name="Oval 94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7" name="Oval 94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8" name="Oval 94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9" name="Oval 94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0" name="Oval 94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1" name="Oval 95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2" name="Oval 95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3" name="Oval 95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4" name="Oval 95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5" name="Oval 95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6" name="Oval 95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7" name="Oval 95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8" name="Oval 95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9" name="Oval 95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0" name="Oval 95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1" name="Oval 96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2" name="Oval 96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3" name="Oval 96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4" name="Oval 96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5" name="Oval 96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6" name="Oval 96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7" name="Oval 96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8" name="Oval 96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9" name="Oval 96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0" name="Oval 96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1" name="Oval 97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2" name="Oval 97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3" name="Oval 97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4" name="Oval 97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5" name="Oval 97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6" name="Oval 97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7" name="Oval 97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8" name="Oval 97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4" name="Group 13"/>
            <p:cNvGrpSpPr/>
            <p:nvPr/>
          </p:nvGrpSpPr>
          <p:grpSpPr>
            <a:xfrm>
              <a:off x="-338573" y="6376876"/>
              <a:ext cx="9821147" cy="45719"/>
              <a:chOff x="-123700" y="-243408"/>
              <a:chExt cx="9821147" cy="45719"/>
            </a:xfrm>
            <a:grpFill/>
          </p:grpSpPr>
          <p:sp>
            <p:nvSpPr>
              <p:cNvPr id="705" name="Oval 70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6" name="Oval 70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7" name="Oval 70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8" name="Oval 70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9" name="Oval 70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0" name="Oval 70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1" name="Oval 71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2" name="Oval 71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3" name="Oval 71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4" name="Oval 71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5" name="Oval 71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6" name="Oval 71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7" name="Oval 71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8" name="Oval 71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9" name="Oval 71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0" name="Oval 71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1" name="Oval 72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2" name="Oval 72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3" name="Oval 72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4" name="Oval 72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5" name="Oval 72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6" name="Oval 72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7" name="Oval 72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8" name="Oval 72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9" name="Oval 72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0" name="Oval 72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1" name="Oval 73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2" name="Oval 73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3" name="Oval 73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4" name="Oval 73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5" name="Oval 73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6" name="Oval 73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7" name="Oval 73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8" name="Oval 73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9" name="Oval 73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0" name="Oval 73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1" name="Oval 74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2" name="Oval 74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3" name="Oval 74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4" name="Oval 74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5" name="Oval 74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6" name="Oval 74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7" name="Oval 74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8" name="Oval 74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9" name="Oval 74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0" name="Oval 74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1" name="Oval 75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2" name="Oval 75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3" name="Oval 75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4" name="Oval 75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5" name="Oval 75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6" name="Oval 75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7" name="Oval 75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8" name="Oval 75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9" name="Oval 75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0" name="Oval 75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1" name="Oval 76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2" name="Oval 76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3" name="Oval 76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4" name="Oval 76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5" name="Oval 76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6" name="Oval 76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7" name="Oval 76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8" name="Oval 76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9" name="Oval 76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0" name="Oval 76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1" name="Oval 77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2" name="Oval 77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3" name="Oval 77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4" name="Oval 77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5" name="Oval 77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6" name="Oval 77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7" name="Oval 77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8" name="Oval 77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9" name="Oval 77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0" name="Oval 77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1" name="Oval 78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2" name="Oval 78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3" name="Oval 78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4" name="Oval 78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5" name="Oval 78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6" name="Oval 78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7" name="Oval 78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8" name="Oval 78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9" name="Oval 78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0" name="Oval 78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1" name="Oval 79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2" name="Oval 79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3" name="Oval 79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4" name="Oval 79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5" name="Oval 79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6" name="Oval 79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7" name="Oval 79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8" name="Oval 79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9" name="Oval 79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0" name="Oval 79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1" name="Oval 80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2" name="Oval 80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3" name="Oval 80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4" name="Oval 80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5" name="Oval 80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6" name="Oval 80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7" name="Oval 80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8" name="Oval 80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9" name="Oval 80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0" name="Oval 80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1" name="Oval 81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2" name="Oval 81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3" name="Oval 81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4" name="Oval 81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5" name="Oval 81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6" name="Oval 81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7" name="Oval 81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8" name="Oval 81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9" name="Oval 81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0" name="Oval 81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1" name="Oval 82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2" name="Oval 82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3" name="Oval 82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4" name="Oval 82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5" name="Oval 82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6" name="Oval 82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7" name="Oval 82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8" name="Oval 82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9" name="Oval 82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0" name="Oval 82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1" name="Oval 83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2" name="Oval 83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3" name="Oval 83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4" name="Oval 83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5" name="Oval 83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6" name="Oval 83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7" name="Oval 83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8" name="Oval 83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9" name="Oval 83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0" name="Oval 83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1" name="Oval 84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5" name="Group 14"/>
            <p:cNvGrpSpPr/>
            <p:nvPr/>
          </p:nvGrpSpPr>
          <p:grpSpPr>
            <a:xfrm>
              <a:off x="-338573" y="6446658"/>
              <a:ext cx="9821147" cy="45719"/>
              <a:chOff x="-123700" y="-243408"/>
              <a:chExt cx="9821147" cy="45719"/>
            </a:xfrm>
            <a:grpFill/>
          </p:grpSpPr>
          <p:sp>
            <p:nvSpPr>
              <p:cNvPr id="568" name="Oval 56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9" name="Oval 56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0" name="Oval 56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1" name="Oval 57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2" name="Oval 57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3" name="Oval 57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4" name="Oval 57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5" name="Oval 57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6" name="Oval 57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7" name="Oval 57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8" name="Oval 57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9" name="Oval 57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0" name="Oval 57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1" name="Oval 58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2" name="Oval 58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3" name="Oval 58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4" name="Oval 58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5" name="Oval 58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6" name="Oval 58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7" name="Oval 58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8" name="Oval 58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9" name="Oval 58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0" name="Oval 58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1" name="Oval 59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2" name="Oval 59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3" name="Oval 59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4" name="Oval 59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5" name="Oval 59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6" name="Oval 59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7" name="Oval 59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8" name="Oval 59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9" name="Oval 59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0" name="Oval 59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1" name="Oval 60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2" name="Oval 60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3" name="Oval 60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4" name="Oval 60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5" name="Oval 60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6" name="Oval 60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7" name="Oval 60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8" name="Oval 60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9" name="Oval 60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0" name="Oval 60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1" name="Oval 61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2" name="Oval 61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3" name="Oval 61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4" name="Oval 61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5" name="Oval 61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6" name="Oval 61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7" name="Oval 61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8" name="Oval 61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9" name="Oval 61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0" name="Oval 61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1" name="Oval 62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2" name="Oval 62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3" name="Oval 62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4" name="Oval 62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5" name="Oval 62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6" name="Oval 62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7" name="Oval 62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8" name="Oval 62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9" name="Oval 62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0" name="Oval 62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1" name="Oval 63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2" name="Oval 63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3" name="Oval 63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4" name="Oval 63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5" name="Oval 63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6" name="Oval 63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7" name="Oval 63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8" name="Oval 63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9" name="Oval 63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0" name="Oval 63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1" name="Oval 64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2" name="Oval 64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3" name="Oval 64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4" name="Oval 64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5" name="Oval 64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6" name="Oval 64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7" name="Oval 64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8" name="Oval 64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9" name="Oval 64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0" name="Oval 64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1" name="Oval 65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2" name="Oval 65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3" name="Oval 65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4" name="Oval 65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5" name="Oval 65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6" name="Oval 65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7" name="Oval 65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8" name="Oval 65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9" name="Oval 65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0" name="Oval 65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1" name="Oval 66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2" name="Oval 66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3" name="Oval 66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4" name="Oval 66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5" name="Oval 66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6" name="Oval 66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7" name="Oval 66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8" name="Oval 66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9" name="Oval 66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0" name="Oval 66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1" name="Oval 67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2" name="Oval 67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3" name="Oval 67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4" name="Oval 67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5" name="Oval 67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6" name="Oval 67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7" name="Oval 67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8" name="Oval 67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9" name="Oval 67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0" name="Oval 67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1" name="Oval 68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2" name="Oval 68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3" name="Oval 68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4" name="Oval 68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5" name="Oval 68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6" name="Oval 68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7" name="Oval 68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8" name="Oval 68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9" name="Oval 68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0" name="Oval 68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1" name="Oval 69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2" name="Oval 69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3" name="Oval 69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4" name="Oval 69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5" name="Oval 69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6" name="Oval 69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7" name="Oval 69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8" name="Oval 69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9" name="Oval 69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0" name="Oval 69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1" name="Oval 70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2" name="Oval 70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3" name="Oval 70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4" name="Oval 70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6" name="Group 15"/>
            <p:cNvGrpSpPr/>
            <p:nvPr/>
          </p:nvGrpSpPr>
          <p:grpSpPr>
            <a:xfrm>
              <a:off x="-338573" y="6516440"/>
              <a:ext cx="9821147" cy="45719"/>
              <a:chOff x="-123700" y="-243408"/>
              <a:chExt cx="9821147" cy="45719"/>
            </a:xfrm>
            <a:grpFill/>
          </p:grpSpPr>
          <p:sp>
            <p:nvSpPr>
              <p:cNvPr id="431" name="Oval 43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2" name="Oval 43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3" name="Oval 43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4" name="Oval 43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5" name="Oval 43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6" name="Oval 43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7" name="Oval 43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8" name="Oval 43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9" name="Oval 43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0" name="Oval 43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1" name="Oval 44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2" name="Oval 44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3" name="Oval 44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4" name="Oval 44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5" name="Oval 44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6" name="Oval 44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7" name="Oval 44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8" name="Oval 44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9" name="Oval 44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0" name="Oval 44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1" name="Oval 45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2" name="Oval 45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3" name="Oval 45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4" name="Oval 45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5" name="Oval 45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6" name="Oval 45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7" name="Oval 45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8" name="Oval 45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9" name="Oval 45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0" name="Oval 45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1" name="Oval 46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2" name="Oval 46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3" name="Oval 46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4" name="Oval 46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5" name="Oval 46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6" name="Oval 46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7" name="Oval 46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8" name="Oval 46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9" name="Oval 46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0" name="Oval 46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1" name="Oval 47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2" name="Oval 47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3" name="Oval 47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4" name="Oval 47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5" name="Oval 47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6" name="Oval 47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7" name="Oval 47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8" name="Oval 47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9" name="Oval 47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0" name="Oval 47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1" name="Oval 48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2" name="Oval 48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3" name="Oval 48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4" name="Oval 48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5" name="Oval 48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6" name="Oval 48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7" name="Oval 48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8" name="Oval 48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9" name="Oval 48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0" name="Oval 48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1" name="Oval 49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2" name="Oval 49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3" name="Oval 49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4" name="Oval 49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5" name="Oval 49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6" name="Oval 49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7" name="Oval 49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8" name="Oval 49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9" name="Oval 49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0" name="Oval 49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1" name="Oval 50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2" name="Oval 50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3" name="Oval 50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4" name="Oval 50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5" name="Oval 50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6" name="Oval 50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7" name="Oval 50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8" name="Oval 50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9" name="Oval 50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0" name="Oval 50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1" name="Oval 51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2" name="Oval 51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3" name="Oval 51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4" name="Oval 51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5" name="Oval 51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6" name="Oval 51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7" name="Oval 51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8" name="Oval 51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9" name="Oval 51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0" name="Oval 51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1" name="Oval 52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2" name="Oval 52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3" name="Oval 52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4" name="Oval 52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 name="Oval 52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6" name="Oval 52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 name="Oval 52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8" name="Oval 52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9" name="Oval 52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0" name="Oval 52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1" name="Oval 53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2" name="Oval 53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3" name="Oval 53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4" name="Oval 53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5" name="Oval 53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6" name="Oval 53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7" name="Oval 53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8" name="Oval 53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9" name="Oval 53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0" name="Oval 53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1" name="Oval 54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2" name="Oval 54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3" name="Oval 54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4" name="Oval 54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5" name="Oval 54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6" name="Oval 54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7" name="Oval 54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8" name="Oval 54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9" name="Oval 54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0" name="Oval 54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1" name="Oval 55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2" name="Oval 55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3" name="Oval 55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4" name="Oval 55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5" name="Oval 55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6" name="Oval 55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7" name="Oval 55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8" name="Oval 55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9" name="Oval 55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0" name="Oval 55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1" name="Oval 56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2" name="Oval 56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3" name="Oval 56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4" name="Oval 56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5" name="Oval 56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6" name="Oval 56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7" name="Oval 56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7" name="Group 16"/>
            <p:cNvGrpSpPr/>
            <p:nvPr/>
          </p:nvGrpSpPr>
          <p:grpSpPr>
            <a:xfrm>
              <a:off x="-338573" y="6586222"/>
              <a:ext cx="9821147" cy="45719"/>
              <a:chOff x="-123700" y="-243408"/>
              <a:chExt cx="9821147" cy="45719"/>
            </a:xfrm>
            <a:grpFill/>
          </p:grpSpPr>
          <p:sp>
            <p:nvSpPr>
              <p:cNvPr id="294" name="Oval 293"/>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5" name="Oval 294"/>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6" name="Oval 295"/>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7" name="Oval 296"/>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8" name="Oval 297"/>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9" name="Oval 298"/>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0" name="Oval 299"/>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1" name="Oval 300"/>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2" name="Oval 301"/>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3" name="Oval 302"/>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4" name="Oval 303"/>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5" name="Oval 304"/>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6" name="Oval 305"/>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7" name="Oval 306"/>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8" name="Oval 307"/>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9" name="Oval 308"/>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0" name="Oval 309"/>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1" name="Oval 310"/>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2" name="Oval 311"/>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3" name="Oval 312"/>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4" name="Oval 313"/>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5" name="Oval 314"/>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6" name="Oval 315"/>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7" name="Oval 316"/>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8" name="Oval 317"/>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9" name="Oval 318"/>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0" name="Oval 319"/>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1" name="Oval 320"/>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2" name="Oval 321"/>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3" name="Oval 322"/>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4" name="Oval 323"/>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5" name="Oval 324"/>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6" name="Oval 325"/>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7" name="Oval 326"/>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8" name="Oval 327"/>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9" name="Oval 328"/>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0" name="Oval 329"/>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1" name="Oval 330"/>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2" name="Oval 331"/>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3" name="Oval 332"/>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4" name="Oval 333"/>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5" name="Oval 334"/>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6" name="Oval 335"/>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7" name="Oval 336"/>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8" name="Oval 337"/>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9" name="Oval 338"/>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0" name="Oval 339"/>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1" name="Oval 340"/>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2" name="Oval 341"/>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3" name="Oval 342"/>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4" name="Oval 343"/>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5" name="Oval 344"/>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6" name="Oval 345"/>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7" name="Oval 346"/>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8" name="Oval 347"/>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9" name="Oval 348"/>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0" name="Oval 349"/>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1" name="Oval 350"/>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2" name="Oval 351"/>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3" name="Oval 352"/>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4" name="Oval 353"/>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5" name="Oval 354"/>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6" name="Oval 355"/>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7" name="Oval 356"/>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8" name="Oval 357"/>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9" name="Oval 358"/>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0" name="Oval 359"/>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1" name="Oval 360"/>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2" name="Oval 361"/>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3" name="Oval 362"/>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4" name="Oval 363"/>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5" name="Oval 364"/>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6" name="Oval 365"/>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7" name="Oval 366"/>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8" name="Oval 367"/>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9" name="Oval 368"/>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0" name="Oval 369"/>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1" name="Oval 370"/>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2" name="Oval 371"/>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3" name="Oval 372"/>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4" name="Oval 373"/>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5" name="Oval 374"/>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6" name="Oval 375"/>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7" name="Oval 376"/>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8" name="Oval 377"/>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9" name="Oval 378"/>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0" name="Oval 379"/>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1" name="Oval 380"/>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2" name="Oval 381"/>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3" name="Oval 382"/>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4" name="Oval 383"/>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5" name="Oval 384"/>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6" name="Oval 385"/>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7" name="Oval 386"/>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8" name="Oval 387"/>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9" name="Oval 388"/>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0" name="Oval 389"/>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1" name="Oval 390"/>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2" name="Oval 391"/>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3" name="Oval 392"/>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4" name="Oval 393"/>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5" name="Oval 394"/>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6" name="Oval 395"/>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7" name="Oval 396"/>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8" name="Oval 397"/>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9" name="Oval 398"/>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0" name="Oval 399"/>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1" name="Oval 400"/>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2" name="Oval 401"/>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3" name="Oval 402"/>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4" name="Oval 403"/>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5" name="Oval 404"/>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6" name="Oval 405"/>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7" name="Oval 406"/>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8" name="Oval 407"/>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9" name="Oval 408"/>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0" name="Oval 409"/>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1" name="Oval 410"/>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2" name="Oval 411"/>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3" name="Oval 412"/>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4" name="Oval 413"/>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5" name="Oval 414"/>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6" name="Oval 415"/>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7" name="Oval 416"/>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8" name="Oval 417"/>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9" name="Oval 418"/>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0" name="Oval 419"/>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1" name="Oval 420"/>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2" name="Oval 421"/>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3" name="Oval 422"/>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4" name="Oval 423"/>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5" name="Oval 424"/>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6" name="Oval 425"/>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7" name="Oval 426"/>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8" name="Oval 427"/>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9" name="Oval 428"/>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0" name="Oval 429"/>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8" name="Group 17"/>
            <p:cNvGrpSpPr/>
            <p:nvPr/>
          </p:nvGrpSpPr>
          <p:grpSpPr>
            <a:xfrm>
              <a:off x="-338573" y="6656004"/>
              <a:ext cx="9821147" cy="45719"/>
              <a:chOff x="-123700" y="-243408"/>
              <a:chExt cx="9821147" cy="45719"/>
            </a:xfrm>
            <a:grpFill/>
          </p:grpSpPr>
          <p:sp>
            <p:nvSpPr>
              <p:cNvPr id="157" name="Oval 156"/>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8" name="Oval 157"/>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9" name="Oval 158"/>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0" name="Oval 159"/>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1" name="Oval 160"/>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2" name="Oval 161"/>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3" name="Oval 162"/>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4" name="Oval 163"/>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5" name="Oval 164"/>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6" name="Oval 165"/>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7" name="Oval 166"/>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8" name="Oval 167"/>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9" name="Oval 168"/>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0" name="Oval 169"/>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1" name="Oval 170"/>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2" name="Oval 171"/>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3" name="Oval 172"/>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4" name="Oval 173"/>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5" name="Oval 174"/>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6" name="Oval 175"/>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7" name="Oval 176"/>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8" name="Oval 177"/>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9" name="Oval 178"/>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0" name="Oval 179"/>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1" name="Oval 180"/>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2" name="Oval 181"/>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3" name="Oval 182"/>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4" name="Oval 183"/>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5" name="Oval 184"/>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6" name="Oval 185"/>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7" name="Oval 186"/>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8" name="Oval 187"/>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9" name="Oval 188"/>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0" name="Oval 189"/>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1" name="Oval 190"/>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2" name="Oval 191"/>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3" name="Oval 192"/>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4" name="Oval 193"/>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5" name="Oval 194"/>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6" name="Oval 195"/>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7" name="Oval 196"/>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8" name="Oval 197"/>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9" name="Oval 198"/>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0" name="Oval 199"/>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1" name="Oval 200"/>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2" name="Oval 201"/>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3" name="Oval 202"/>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4" name="Oval 203"/>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5" name="Oval 204"/>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6" name="Oval 205"/>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7" name="Oval 206"/>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8" name="Oval 207"/>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9" name="Oval 208"/>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0" name="Oval 209"/>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1" name="Oval 210"/>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2" name="Oval 211"/>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3" name="Oval 212"/>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4" name="Oval 213"/>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5" name="Oval 214"/>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6" name="Oval 215"/>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7" name="Oval 216"/>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8" name="Oval 217"/>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9" name="Oval 218"/>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0" name="Oval 219"/>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1" name="Oval 220"/>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2" name="Oval 221"/>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3" name="Oval 222"/>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4" name="Oval 223"/>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5" name="Oval 224"/>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6" name="Oval 225"/>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7" name="Oval 226"/>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8" name="Oval 227"/>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9" name="Oval 228"/>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0" name="Oval 229"/>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1" name="Oval 230"/>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2" name="Oval 231"/>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3" name="Oval 232"/>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4" name="Oval 233"/>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5" name="Oval 234"/>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6" name="Oval 235"/>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7" name="Oval 236"/>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8" name="Oval 237"/>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9" name="Oval 238"/>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0" name="Oval 239"/>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1" name="Oval 240"/>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2" name="Oval 241"/>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3" name="Oval 242"/>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4" name="Oval 243"/>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5" name="Oval 244"/>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6" name="Oval 245"/>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7" name="Oval 246"/>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8" name="Oval 247"/>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9" name="Oval 248"/>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0" name="Oval 249"/>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1" name="Oval 250"/>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2" name="Oval 251"/>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3" name="Oval 252"/>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4" name="Oval 253"/>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5" name="Oval 254"/>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6" name="Oval 255"/>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7" name="Oval 256"/>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8" name="Oval 257"/>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9" name="Oval 258"/>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0" name="Oval 259"/>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1" name="Oval 260"/>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2" name="Oval 261"/>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3" name="Oval 262"/>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4" name="Oval 263"/>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5" name="Oval 264"/>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6" name="Oval 265"/>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7" name="Oval 266"/>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8" name="Oval 267"/>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9" name="Oval 268"/>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0" name="Oval 269"/>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1" name="Oval 270"/>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2" name="Oval 271"/>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3" name="Oval 272"/>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4" name="Oval 273"/>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5" name="Oval 274"/>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6" name="Oval 275"/>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7" name="Oval 276"/>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8" name="Oval 277"/>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9" name="Oval 278"/>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0" name="Oval 279"/>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1" name="Oval 280"/>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2" name="Oval 281"/>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3" name="Oval 282"/>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4" name="Oval 283"/>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5" name="Oval 284"/>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6" name="Oval 285"/>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7" name="Oval 286"/>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8" name="Oval 287"/>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9" name="Oval 288"/>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0" name="Oval 289"/>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1" name="Oval 290"/>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2" name="Oval 291"/>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3" name="Oval 292"/>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9" name="Group 18"/>
            <p:cNvGrpSpPr/>
            <p:nvPr/>
          </p:nvGrpSpPr>
          <p:grpSpPr>
            <a:xfrm>
              <a:off x="-338573" y="6725789"/>
              <a:ext cx="9821147" cy="45719"/>
              <a:chOff x="-123700" y="-243408"/>
              <a:chExt cx="9821147" cy="45719"/>
            </a:xfrm>
            <a:grpFill/>
          </p:grpSpPr>
          <p:sp>
            <p:nvSpPr>
              <p:cNvPr id="20" name="Oval 19"/>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 name="Oval 20"/>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 name="Oval 21"/>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 name="Oval 22"/>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 name="Oval 23"/>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 name="Oval 24"/>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 name="Oval 25"/>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 name="Oval 26"/>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 name="Oval 27"/>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 name="Oval 28"/>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 name="Oval 29"/>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 name="Oval 30"/>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 name="Oval 31"/>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 name="Oval 32"/>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 name="Oval 33"/>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 name="Oval 34"/>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 name="Oval 35"/>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 name="Oval 36"/>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 name="Oval 37"/>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 name="Oval 38"/>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 name="Oval 39"/>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 name="Oval 40"/>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 name="Oval 41"/>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 name="Oval 42"/>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 name="Oval 43"/>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 name="Oval 44"/>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 name="Oval 45"/>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 name="Oval 46"/>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 name="Oval 47"/>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 name="Oval 48"/>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 name="Oval 49"/>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 name="Oval 50"/>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 name="Oval 51"/>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 name="Oval 52"/>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 name="Oval 53"/>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 name="Oval 54"/>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 name="Oval 55"/>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 name="Oval 56"/>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 name="Oval 57"/>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 name="Oval 58"/>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 name="Oval 59"/>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 name="Oval 60"/>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 name="Oval 61"/>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 name="Oval 62"/>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 name="Oval 63"/>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 name="Oval 64"/>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 name="Oval 65"/>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 name="Oval 66"/>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 name="Oval 67"/>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 name="Oval 68"/>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 name="Oval 69"/>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 name="Oval 70"/>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 name="Oval 71"/>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 name="Oval 72"/>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 name="Oval 73"/>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 name="Oval 74"/>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 name="Oval 75"/>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 name="Oval 76"/>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 name="Oval 77"/>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 name="Oval 78"/>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 name="Oval 79"/>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 name="Oval 80"/>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 name="Oval 81"/>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 name="Oval 82"/>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 name="Oval 83"/>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 name="Oval 84"/>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 name="Oval 85"/>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 name="Oval 86"/>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 name="Oval 87"/>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 name="Oval 88"/>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 name="Oval 89"/>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 name="Oval 90"/>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 name="Oval 91"/>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 name="Oval 92"/>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 name="Oval 93"/>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 name="Oval 94"/>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 name="Oval 95"/>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 name="Oval 96"/>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Oval 97"/>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Oval 98"/>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Oval 99"/>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Oval 100"/>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Oval 101"/>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Oval 102"/>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Oval 103"/>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Oval 104"/>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Oval 105"/>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Oval 106"/>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Oval 107"/>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Oval 108"/>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 name="Oval 110"/>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2" name="Oval 111"/>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3" name="Oval 112"/>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4" name="Oval 113"/>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5" name="Oval 114"/>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6" name="Oval 115"/>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7" name="Oval 116"/>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8" name="Oval 117"/>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9" name="Oval 118"/>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0" name="Oval 119"/>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1" name="Oval 120"/>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2" name="Oval 121"/>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3" name="Oval 122"/>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4" name="Oval 123"/>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5" name="Oval 124"/>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6" name="Oval 125"/>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7" name="Oval 126"/>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8" name="Oval 127"/>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9" name="Oval 128"/>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0" name="Oval 129"/>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1" name="Oval 130"/>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2" name="Oval 131"/>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3" name="Oval 132"/>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4" name="Oval 133"/>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5" name="Oval 134"/>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6" name="Oval 135"/>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7" name="Oval 136"/>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8" name="Oval 137"/>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9" name="Oval 138"/>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0" name="Oval 139"/>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1" name="Oval 140"/>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2" name="Oval 141"/>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3" name="Oval 142"/>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4" name="Oval 143"/>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5" name="Oval 144"/>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6" name="Oval 145"/>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7" name="Oval 146"/>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8" name="Oval 147"/>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9" name="Oval 148"/>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0" name="Oval 149"/>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1" name="Oval 150"/>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2" name="Oval 151"/>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3" name="Oval 152"/>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4" name="Oval 153"/>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5" name="Oval 154"/>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6" name="Oval 155"/>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cxnSp>
        <p:nvCxnSpPr>
          <p:cNvPr id="1118" name="Straight Connector 1117"/>
          <p:cNvCxnSpPr/>
          <p:nvPr userDrawn="1"/>
        </p:nvCxnSpPr>
        <p:spPr>
          <a:xfrm>
            <a:off x="-263947" y="2924944"/>
            <a:ext cx="12719893" cy="0"/>
          </a:xfrm>
          <a:prstGeom prst="line">
            <a:avLst/>
          </a:prstGeom>
          <a:ln w="57150" cmpd="sng">
            <a:solidFill>
              <a:srgbClr val="3E8EDE"/>
            </a:solidFill>
          </a:ln>
          <a:effectLst/>
        </p:spPr>
        <p:style>
          <a:lnRef idx="2">
            <a:schemeClr val="accent1"/>
          </a:lnRef>
          <a:fillRef idx="0">
            <a:schemeClr val="accent1"/>
          </a:fillRef>
          <a:effectRef idx="1">
            <a:schemeClr val="accent1"/>
          </a:effectRef>
          <a:fontRef idx="minor">
            <a:schemeClr val="tx1"/>
          </a:fontRef>
        </p:style>
      </p:cxnSp>
      <p:grpSp>
        <p:nvGrpSpPr>
          <p:cNvPr id="1119" name="Group 1118"/>
          <p:cNvGrpSpPr/>
          <p:nvPr userDrawn="1"/>
        </p:nvGrpSpPr>
        <p:grpSpPr>
          <a:xfrm>
            <a:off x="-263947" y="1340777"/>
            <a:ext cx="7224043" cy="1424225"/>
            <a:chOff x="-197960" y="1508448"/>
            <a:chExt cx="5418032" cy="1424225"/>
          </a:xfrm>
        </p:grpSpPr>
        <p:sp>
          <p:nvSpPr>
            <p:cNvPr id="1120" name="Rectangle 1119"/>
            <p:cNvSpPr/>
            <p:nvPr/>
          </p:nvSpPr>
          <p:spPr>
            <a:xfrm>
              <a:off x="-197960" y="1772816"/>
              <a:ext cx="829924" cy="900404"/>
            </a:xfrm>
            <a:prstGeom prst="rect">
              <a:avLst/>
            </a:prstGeom>
            <a:solidFill>
              <a:srgbClr val="3E8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n w="17780" cmpd="sng">
                  <a:noFill/>
                  <a:prstDash val="solid"/>
                  <a:miter lim="800000"/>
                </a:ln>
                <a:noFill/>
              </a:endParaRPr>
            </a:p>
          </p:txBody>
        </p:sp>
        <p:pic>
          <p:nvPicPr>
            <p:cNvPr id="1121" name="Picture 1120" descr="New_UNITAR_50YEARS_Logo_Pantone279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89" y="1508448"/>
              <a:ext cx="4717383" cy="1424225"/>
            </a:xfrm>
            <a:prstGeom prst="rect">
              <a:avLst/>
            </a:prstGeom>
          </p:spPr>
        </p:pic>
      </p:grpSp>
    </p:spTree>
    <p:extLst>
      <p:ext uri="{BB962C8B-B14F-4D97-AF65-F5344CB8AC3E}">
        <p14:creationId xmlns:p14="http://schemas.microsoft.com/office/powerpoint/2010/main" val="59482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17" name="Rectangle 1116"/>
          <p:cNvSpPr/>
          <p:nvPr userDrawn="1"/>
        </p:nvSpPr>
        <p:spPr>
          <a:xfrm>
            <a:off x="-231113" y="2780936"/>
            <a:ext cx="12719893" cy="2570635"/>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hasCustomPrompt="1"/>
          </p:nvPr>
        </p:nvSpPr>
        <p:spPr>
          <a:xfrm>
            <a:off x="947233" y="2958670"/>
            <a:ext cx="10363200" cy="775139"/>
          </a:xfrm>
        </p:spPr>
        <p:txBody>
          <a:bodyPr anchor="b">
            <a:noAutofit/>
          </a:bodyPr>
          <a:lstStyle>
            <a:lvl1pPr marL="0" indent="0">
              <a:buNone/>
              <a:defRPr sz="3600" baseline="0">
                <a:solidFill>
                  <a:srgbClr val="3E8EDE"/>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z="4000" dirty="0">
                <a:solidFill>
                  <a:srgbClr val="3E8EDE"/>
                </a:solidFill>
                <a:latin typeface="+mn-lt"/>
                <a:cs typeface="Arial"/>
              </a:rPr>
              <a:t>Title of the topic to be exposed</a:t>
            </a:r>
            <a:endParaRPr lang="en-US" dirty="0"/>
          </a:p>
        </p:txBody>
      </p:sp>
      <p:cxnSp>
        <p:nvCxnSpPr>
          <p:cNvPr id="7" name="Straight Connector 6"/>
          <p:cNvCxnSpPr/>
          <p:nvPr userDrawn="1"/>
        </p:nvCxnSpPr>
        <p:spPr>
          <a:xfrm>
            <a:off x="-120350" y="6406396"/>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20350" y="6597352"/>
            <a:ext cx="12450828"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New_UNITAR_Vertical_Logo_Simple_Pantone279C-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6331" y="6260861"/>
            <a:ext cx="989111" cy="597149"/>
          </a:xfrm>
          <a:prstGeom prst="rect">
            <a:avLst/>
          </a:prstGeom>
        </p:spPr>
      </p:pic>
      <p:cxnSp>
        <p:nvCxnSpPr>
          <p:cNvPr id="10" name="Straight Connector 9"/>
          <p:cNvCxnSpPr/>
          <p:nvPr userDrawn="1"/>
        </p:nvCxnSpPr>
        <p:spPr>
          <a:xfrm>
            <a:off x="-120350" y="548680"/>
            <a:ext cx="12450828"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20350" y="1470516"/>
            <a:ext cx="12450828" cy="0"/>
          </a:xfrm>
          <a:prstGeom prst="line">
            <a:avLst/>
          </a:prstGeom>
          <a:ln w="254000" cmpd="sng">
            <a:solidFill>
              <a:schemeClr val="bg1">
                <a:alpha val="80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231114" y="5373219"/>
            <a:ext cx="12654227" cy="534196"/>
            <a:chOff x="-338573" y="6237312"/>
            <a:chExt cx="9821147" cy="534196"/>
          </a:xfrm>
          <a:solidFill>
            <a:schemeClr val="bg1"/>
          </a:solidFill>
        </p:grpSpPr>
        <p:grpSp>
          <p:nvGrpSpPr>
            <p:cNvPr id="13" name="Group 12"/>
            <p:cNvGrpSpPr/>
            <p:nvPr/>
          </p:nvGrpSpPr>
          <p:grpSpPr>
            <a:xfrm>
              <a:off x="-338573" y="6237312"/>
              <a:ext cx="9821147" cy="45719"/>
              <a:chOff x="-123700" y="-243408"/>
              <a:chExt cx="9821147" cy="45719"/>
            </a:xfrm>
            <a:grpFill/>
          </p:grpSpPr>
          <p:sp>
            <p:nvSpPr>
              <p:cNvPr id="980" name="Oval 979"/>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1" name="Oval 980"/>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2" name="Oval 981"/>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3" name="Oval 982"/>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4" name="Oval 983"/>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5" name="Oval 984"/>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6" name="Oval 985"/>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7" name="Oval 986"/>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8" name="Oval 987"/>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9" name="Oval 988"/>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0" name="Oval 989"/>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1" name="Oval 990"/>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2" name="Oval 991"/>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3" name="Oval 992"/>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4" name="Oval 993"/>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5" name="Oval 994"/>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6" name="Oval 995"/>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7" name="Oval 996"/>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8" name="Oval 997"/>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9" name="Oval 998"/>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0" name="Oval 999"/>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1" name="Oval 1000"/>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2" name="Oval 1001"/>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3" name="Oval 1002"/>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4" name="Oval 1003"/>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5" name="Oval 1004"/>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6" name="Oval 1005"/>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7" name="Oval 1006"/>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8" name="Oval 1007"/>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9" name="Oval 1008"/>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0" name="Oval 1009"/>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1" name="Oval 1010"/>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2" name="Oval 1011"/>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3" name="Oval 1012"/>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4" name="Oval 1013"/>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5" name="Oval 1014"/>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6" name="Oval 1015"/>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7" name="Oval 1016"/>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8" name="Oval 1017"/>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9" name="Oval 1018"/>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0" name="Oval 1019"/>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1" name="Oval 1020"/>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2" name="Oval 1021"/>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3" name="Oval 1022"/>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4" name="Oval 1023"/>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5" name="Oval 1024"/>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6" name="Oval 1025"/>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7" name="Oval 1026"/>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8" name="Oval 1027"/>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9" name="Oval 1028"/>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0" name="Oval 1029"/>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1" name="Oval 1030"/>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2" name="Oval 1031"/>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3" name="Oval 1032"/>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4" name="Oval 1033"/>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5" name="Oval 1034"/>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6" name="Oval 1035"/>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7" name="Oval 1036"/>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8" name="Oval 1037"/>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9" name="Oval 1038"/>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0" name="Oval 1039"/>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1" name="Oval 1040"/>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2" name="Oval 1041"/>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3" name="Oval 1042"/>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4" name="Oval 1043"/>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5" name="Oval 1044"/>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6" name="Oval 1045"/>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7" name="Oval 1046"/>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8" name="Oval 1047"/>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9" name="Oval 1048"/>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0" name="Oval 1049"/>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1" name="Oval 1050"/>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2" name="Oval 1051"/>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3" name="Oval 1052"/>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4" name="Oval 1053"/>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5" name="Oval 1054"/>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6" name="Oval 1055"/>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7" name="Oval 1056"/>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8" name="Oval 1057"/>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9" name="Oval 1058"/>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0" name="Oval 1059"/>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1" name="Oval 1060"/>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2" name="Oval 1061"/>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3" name="Oval 1062"/>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4" name="Oval 1063"/>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5" name="Oval 1064"/>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6" name="Oval 1065"/>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7" name="Oval 1066"/>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8" name="Oval 1067"/>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9" name="Oval 1068"/>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0" name="Oval 1069"/>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1" name="Oval 1070"/>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2" name="Oval 1071"/>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3" name="Oval 1072"/>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4" name="Oval 1073"/>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5" name="Oval 1074"/>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6" name="Oval 1075"/>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7" name="Oval 1076"/>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8" name="Oval 1077"/>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9" name="Oval 1078"/>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0" name="Oval 1079"/>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1" name="Oval 1080"/>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2" name="Oval 1081"/>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3" name="Oval 1082"/>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4" name="Oval 1083"/>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5" name="Oval 1084"/>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6" name="Oval 1085"/>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7" name="Oval 1086"/>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8" name="Oval 1087"/>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9" name="Oval 1088"/>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0" name="Oval 1089"/>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1" name="Oval 1090"/>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2" name="Oval 1091"/>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3" name="Oval 1092"/>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4" name="Oval 1093"/>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5" name="Oval 1094"/>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6" name="Oval 1095"/>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7" name="Oval 1096"/>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8" name="Oval 1097"/>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9" name="Oval 1098"/>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0" name="Oval 1099"/>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1" name="Oval 1100"/>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2" name="Oval 1101"/>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3" name="Oval 1102"/>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4" name="Oval 1103"/>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5" name="Oval 1104"/>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6" name="Oval 1105"/>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7" name="Oval 1106"/>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8" name="Oval 1107"/>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9" name="Oval 1108"/>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0" name="Oval 1109"/>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1" name="Oval 1110"/>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2" name="Oval 1111"/>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3" name="Oval 1112"/>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4" name="Oval 1113"/>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5" name="Oval 1114"/>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6" name="Oval 1115"/>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4" name="Group 13"/>
            <p:cNvGrpSpPr/>
            <p:nvPr/>
          </p:nvGrpSpPr>
          <p:grpSpPr>
            <a:xfrm>
              <a:off x="-338573" y="6307094"/>
              <a:ext cx="9821147" cy="45719"/>
              <a:chOff x="-123700" y="-243408"/>
              <a:chExt cx="9821147" cy="45719"/>
            </a:xfrm>
            <a:grpFill/>
          </p:grpSpPr>
          <p:sp>
            <p:nvSpPr>
              <p:cNvPr id="843" name="Oval 842"/>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4" name="Oval 843"/>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5" name="Oval 844"/>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6" name="Oval 845"/>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7" name="Oval 846"/>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8" name="Oval 847"/>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9" name="Oval 848"/>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0" name="Oval 849"/>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1" name="Oval 850"/>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2" name="Oval 851"/>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3" name="Oval 852"/>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4" name="Oval 853"/>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5" name="Oval 854"/>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6" name="Oval 855"/>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7" name="Oval 856"/>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8" name="Oval 857"/>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9" name="Oval 858"/>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0" name="Oval 859"/>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1" name="Oval 860"/>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2" name="Oval 861"/>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3" name="Oval 862"/>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4" name="Oval 863"/>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5" name="Oval 864"/>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6" name="Oval 865"/>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7" name="Oval 866"/>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8" name="Oval 867"/>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9" name="Oval 868"/>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0" name="Oval 869"/>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1" name="Oval 870"/>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2" name="Oval 871"/>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3" name="Oval 872"/>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4" name="Oval 873"/>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5" name="Oval 874"/>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6" name="Oval 875"/>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7" name="Oval 876"/>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8" name="Oval 877"/>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9" name="Oval 878"/>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0" name="Oval 879"/>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1" name="Oval 880"/>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2" name="Oval 881"/>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3" name="Oval 882"/>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4" name="Oval 883"/>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5" name="Oval 884"/>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6" name="Oval 885"/>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7" name="Oval 886"/>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8" name="Oval 887"/>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9" name="Oval 888"/>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0" name="Oval 889"/>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1" name="Oval 890"/>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2" name="Oval 891"/>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3" name="Oval 892"/>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4" name="Oval 893"/>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5" name="Oval 894"/>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6" name="Oval 895"/>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7" name="Oval 896"/>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8" name="Oval 897"/>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9" name="Oval 898"/>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0" name="Oval 899"/>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1" name="Oval 900"/>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2" name="Oval 901"/>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3" name="Oval 902"/>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4" name="Oval 903"/>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5" name="Oval 904"/>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6" name="Oval 905"/>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7" name="Oval 906"/>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8" name="Oval 907"/>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9" name="Oval 908"/>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0" name="Oval 909"/>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1" name="Oval 910"/>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2" name="Oval 911"/>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3" name="Oval 912"/>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4" name="Oval 913"/>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5" name="Oval 914"/>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6" name="Oval 915"/>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7" name="Oval 916"/>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8" name="Oval 917"/>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9" name="Oval 918"/>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0" name="Oval 919"/>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1" name="Oval 920"/>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2" name="Oval 921"/>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3" name="Oval 922"/>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4" name="Oval 923"/>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5" name="Oval 924"/>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6" name="Oval 925"/>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7" name="Oval 926"/>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8" name="Oval 927"/>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9" name="Oval 928"/>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0" name="Oval 929"/>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1" name="Oval 930"/>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2" name="Oval 931"/>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3" name="Oval 932"/>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4" name="Oval 933"/>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5" name="Oval 934"/>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6" name="Oval 935"/>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7" name="Oval 936"/>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8" name="Oval 937"/>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9" name="Oval 938"/>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0" name="Oval 939"/>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1" name="Oval 940"/>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2" name="Oval 941"/>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3" name="Oval 942"/>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4" name="Oval 943"/>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5" name="Oval 944"/>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6" name="Oval 945"/>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7" name="Oval 946"/>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8" name="Oval 947"/>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9" name="Oval 948"/>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0" name="Oval 949"/>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1" name="Oval 950"/>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2" name="Oval 951"/>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3" name="Oval 952"/>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4" name="Oval 953"/>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5" name="Oval 954"/>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6" name="Oval 955"/>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7" name="Oval 956"/>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8" name="Oval 957"/>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9" name="Oval 958"/>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0" name="Oval 959"/>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1" name="Oval 960"/>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2" name="Oval 961"/>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3" name="Oval 962"/>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4" name="Oval 963"/>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5" name="Oval 964"/>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6" name="Oval 965"/>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7" name="Oval 966"/>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8" name="Oval 967"/>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9" name="Oval 968"/>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0" name="Oval 969"/>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1" name="Oval 970"/>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2" name="Oval 971"/>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3" name="Oval 972"/>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4" name="Oval 973"/>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5" name="Oval 974"/>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6" name="Oval 975"/>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7" name="Oval 976"/>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8" name="Oval 977"/>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9" name="Oval 978"/>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5" name="Group 14"/>
            <p:cNvGrpSpPr/>
            <p:nvPr/>
          </p:nvGrpSpPr>
          <p:grpSpPr>
            <a:xfrm>
              <a:off x="-338573" y="6376876"/>
              <a:ext cx="9821147" cy="45719"/>
              <a:chOff x="-123700" y="-243408"/>
              <a:chExt cx="9821147" cy="45719"/>
            </a:xfrm>
            <a:grpFill/>
          </p:grpSpPr>
          <p:sp>
            <p:nvSpPr>
              <p:cNvPr id="706" name="Oval 705"/>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7" name="Oval 706"/>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8" name="Oval 707"/>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9" name="Oval 708"/>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0" name="Oval 709"/>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1" name="Oval 710"/>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2" name="Oval 711"/>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3" name="Oval 712"/>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4" name="Oval 713"/>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5" name="Oval 714"/>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6" name="Oval 715"/>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7" name="Oval 716"/>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8" name="Oval 717"/>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9" name="Oval 718"/>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0" name="Oval 719"/>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1" name="Oval 720"/>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2" name="Oval 721"/>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3" name="Oval 722"/>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4" name="Oval 723"/>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5" name="Oval 724"/>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6" name="Oval 725"/>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7" name="Oval 726"/>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8" name="Oval 727"/>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9" name="Oval 728"/>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0" name="Oval 729"/>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1" name="Oval 730"/>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2" name="Oval 731"/>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3" name="Oval 732"/>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4" name="Oval 733"/>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5" name="Oval 734"/>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6" name="Oval 735"/>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7" name="Oval 736"/>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8" name="Oval 737"/>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9" name="Oval 738"/>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0" name="Oval 739"/>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1" name="Oval 740"/>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2" name="Oval 741"/>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3" name="Oval 742"/>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4" name="Oval 743"/>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5" name="Oval 744"/>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6" name="Oval 745"/>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7" name="Oval 746"/>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8" name="Oval 747"/>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9" name="Oval 748"/>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0" name="Oval 749"/>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1" name="Oval 750"/>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2" name="Oval 751"/>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3" name="Oval 752"/>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4" name="Oval 753"/>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5" name="Oval 754"/>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6" name="Oval 755"/>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7" name="Oval 756"/>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8" name="Oval 757"/>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9" name="Oval 758"/>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0" name="Oval 759"/>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1" name="Oval 760"/>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2" name="Oval 761"/>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3" name="Oval 762"/>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4" name="Oval 763"/>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5" name="Oval 764"/>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6" name="Oval 765"/>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7" name="Oval 766"/>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8" name="Oval 767"/>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9" name="Oval 768"/>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0" name="Oval 769"/>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1" name="Oval 770"/>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2" name="Oval 771"/>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3" name="Oval 772"/>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4" name="Oval 773"/>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5" name="Oval 774"/>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6" name="Oval 775"/>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7" name="Oval 776"/>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8" name="Oval 777"/>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9" name="Oval 778"/>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0" name="Oval 779"/>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1" name="Oval 780"/>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2" name="Oval 781"/>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3" name="Oval 782"/>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4" name="Oval 783"/>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5" name="Oval 784"/>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6" name="Oval 785"/>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7" name="Oval 786"/>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8" name="Oval 787"/>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9" name="Oval 788"/>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0" name="Oval 789"/>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1" name="Oval 790"/>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2" name="Oval 791"/>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3" name="Oval 792"/>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4" name="Oval 793"/>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5" name="Oval 794"/>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6" name="Oval 795"/>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7" name="Oval 796"/>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8" name="Oval 797"/>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9" name="Oval 798"/>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0" name="Oval 799"/>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1" name="Oval 800"/>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2" name="Oval 801"/>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3" name="Oval 802"/>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4" name="Oval 803"/>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5" name="Oval 804"/>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6" name="Oval 805"/>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7" name="Oval 806"/>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8" name="Oval 807"/>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9" name="Oval 808"/>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0" name="Oval 809"/>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1" name="Oval 810"/>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2" name="Oval 811"/>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3" name="Oval 812"/>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4" name="Oval 813"/>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5" name="Oval 814"/>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6" name="Oval 815"/>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7" name="Oval 816"/>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8" name="Oval 817"/>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9" name="Oval 818"/>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0" name="Oval 819"/>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1" name="Oval 820"/>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2" name="Oval 821"/>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3" name="Oval 822"/>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4" name="Oval 823"/>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5" name="Oval 824"/>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6" name="Oval 825"/>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7" name="Oval 826"/>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8" name="Oval 827"/>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9" name="Oval 828"/>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0" name="Oval 829"/>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1" name="Oval 830"/>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2" name="Oval 831"/>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3" name="Oval 832"/>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4" name="Oval 833"/>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5" name="Oval 834"/>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6" name="Oval 835"/>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7" name="Oval 836"/>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8" name="Oval 837"/>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9" name="Oval 838"/>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0" name="Oval 839"/>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1" name="Oval 840"/>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2" name="Oval 841"/>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6" name="Group 15"/>
            <p:cNvGrpSpPr/>
            <p:nvPr/>
          </p:nvGrpSpPr>
          <p:grpSpPr>
            <a:xfrm>
              <a:off x="-338573" y="6446658"/>
              <a:ext cx="9821147" cy="45719"/>
              <a:chOff x="-123700" y="-243408"/>
              <a:chExt cx="9821147" cy="45719"/>
            </a:xfrm>
            <a:grpFill/>
          </p:grpSpPr>
          <p:sp>
            <p:nvSpPr>
              <p:cNvPr id="569" name="Oval 568"/>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0" name="Oval 569"/>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1" name="Oval 570"/>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2" name="Oval 571"/>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3" name="Oval 572"/>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4" name="Oval 573"/>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5" name="Oval 574"/>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6" name="Oval 575"/>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7" name="Oval 576"/>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8" name="Oval 577"/>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9" name="Oval 578"/>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0" name="Oval 579"/>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1" name="Oval 580"/>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2" name="Oval 581"/>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3" name="Oval 582"/>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4" name="Oval 583"/>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5" name="Oval 584"/>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6" name="Oval 585"/>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7" name="Oval 586"/>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8" name="Oval 587"/>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9" name="Oval 588"/>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0" name="Oval 589"/>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1" name="Oval 590"/>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2" name="Oval 591"/>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3" name="Oval 592"/>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4" name="Oval 593"/>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5" name="Oval 594"/>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6" name="Oval 595"/>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7" name="Oval 596"/>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8" name="Oval 597"/>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9" name="Oval 598"/>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0" name="Oval 599"/>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1" name="Oval 600"/>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2" name="Oval 601"/>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3" name="Oval 602"/>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4" name="Oval 603"/>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5" name="Oval 604"/>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6" name="Oval 605"/>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7" name="Oval 606"/>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8" name="Oval 607"/>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9" name="Oval 608"/>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0" name="Oval 609"/>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1" name="Oval 610"/>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2" name="Oval 611"/>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3" name="Oval 612"/>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4" name="Oval 613"/>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5" name="Oval 614"/>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6" name="Oval 615"/>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7" name="Oval 616"/>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8" name="Oval 617"/>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9" name="Oval 618"/>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0" name="Oval 619"/>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1" name="Oval 620"/>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2" name="Oval 621"/>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3" name="Oval 622"/>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4" name="Oval 623"/>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5" name="Oval 624"/>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6" name="Oval 625"/>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7" name="Oval 626"/>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8" name="Oval 627"/>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9" name="Oval 628"/>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0" name="Oval 629"/>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1" name="Oval 630"/>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2" name="Oval 631"/>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3" name="Oval 632"/>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4" name="Oval 633"/>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5" name="Oval 634"/>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6" name="Oval 635"/>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7" name="Oval 636"/>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8" name="Oval 637"/>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9" name="Oval 638"/>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0" name="Oval 639"/>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1" name="Oval 640"/>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2" name="Oval 641"/>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3" name="Oval 642"/>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4" name="Oval 643"/>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5" name="Oval 644"/>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6" name="Oval 645"/>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7" name="Oval 646"/>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8" name="Oval 647"/>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9" name="Oval 648"/>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0" name="Oval 649"/>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1" name="Oval 650"/>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2" name="Oval 651"/>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3" name="Oval 652"/>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4" name="Oval 653"/>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5" name="Oval 654"/>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6" name="Oval 655"/>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7" name="Oval 656"/>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8" name="Oval 657"/>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9" name="Oval 658"/>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0" name="Oval 659"/>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1" name="Oval 660"/>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2" name="Oval 661"/>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3" name="Oval 662"/>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4" name="Oval 663"/>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5" name="Oval 664"/>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6" name="Oval 665"/>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7" name="Oval 666"/>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8" name="Oval 667"/>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9" name="Oval 668"/>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0" name="Oval 669"/>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1" name="Oval 670"/>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2" name="Oval 671"/>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3" name="Oval 672"/>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4" name="Oval 673"/>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5" name="Oval 674"/>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6" name="Oval 675"/>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7" name="Oval 676"/>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8" name="Oval 677"/>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9" name="Oval 678"/>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0" name="Oval 679"/>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1" name="Oval 680"/>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2" name="Oval 681"/>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3" name="Oval 682"/>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4" name="Oval 683"/>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5" name="Oval 684"/>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6" name="Oval 685"/>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7" name="Oval 686"/>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8" name="Oval 687"/>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9" name="Oval 688"/>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0" name="Oval 689"/>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1" name="Oval 690"/>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2" name="Oval 691"/>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3" name="Oval 692"/>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4" name="Oval 693"/>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5" name="Oval 694"/>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6" name="Oval 695"/>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7" name="Oval 696"/>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8" name="Oval 697"/>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9" name="Oval 698"/>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0" name="Oval 699"/>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1" name="Oval 700"/>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2" name="Oval 701"/>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3" name="Oval 702"/>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4" name="Oval 703"/>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5" name="Oval 704"/>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7" name="Group 16"/>
            <p:cNvGrpSpPr/>
            <p:nvPr/>
          </p:nvGrpSpPr>
          <p:grpSpPr>
            <a:xfrm>
              <a:off x="-338573" y="6516440"/>
              <a:ext cx="9821147" cy="45719"/>
              <a:chOff x="-123700" y="-243408"/>
              <a:chExt cx="9821147" cy="45719"/>
            </a:xfrm>
            <a:grpFill/>
          </p:grpSpPr>
          <p:sp>
            <p:nvSpPr>
              <p:cNvPr id="432" name="Oval 431"/>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3" name="Oval 432"/>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4" name="Oval 433"/>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5" name="Oval 434"/>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6" name="Oval 435"/>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7" name="Oval 436"/>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8" name="Oval 437"/>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9" name="Oval 438"/>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0" name="Oval 439"/>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1" name="Oval 440"/>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2" name="Oval 441"/>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3" name="Oval 442"/>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4" name="Oval 443"/>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5" name="Oval 444"/>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6" name="Oval 445"/>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7" name="Oval 446"/>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8" name="Oval 447"/>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9" name="Oval 448"/>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0" name="Oval 449"/>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1" name="Oval 450"/>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2" name="Oval 451"/>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3" name="Oval 452"/>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4" name="Oval 453"/>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5" name="Oval 454"/>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6" name="Oval 455"/>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7" name="Oval 456"/>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8" name="Oval 457"/>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9" name="Oval 458"/>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0" name="Oval 459"/>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1" name="Oval 460"/>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2" name="Oval 461"/>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3" name="Oval 462"/>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4" name="Oval 463"/>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5" name="Oval 464"/>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6" name="Oval 465"/>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7" name="Oval 466"/>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8" name="Oval 467"/>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9" name="Oval 468"/>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0" name="Oval 469"/>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1" name="Oval 470"/>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2" name="Oval 471"/>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3" name="Oval 472"/>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4" name="Oval 473"/>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5" name="Oval 474"/>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6" name="Oval 475"/>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7" name="Oval 476"/>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8" name="Oval 477"/>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9" name="Oval 478"/>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0" name="Oval 479"/>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1" name="Oval 480"/>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2" name="Oval 481"/>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3" name="Oval 482"/>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4" name="Oval 483"/>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5" name="Oval 484"/>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6" name="Oval 485"/>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7" name="Oval 486"/>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8" name="Oval 487"/>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9" name="Oval 488"/>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0" name="Oval 489"/>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1" name="Oval 490"/>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2" name="Oval 491"/>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3" name="Oval 492"/>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4" name="Oval 493"/>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5" name="Oval 494"/>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6" name="Oval 495"/>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7" name="Oval 496"/>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8" name="Oval 497"/>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9" name="Oval 498"/>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0" name="Oval 499"/>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1" name="Oval 500"/>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2" name="Oval 501"/>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3" name="Oval 502"/>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4" name="Oval 503"/>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5" name="Oval 504"/>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6" name="Oval 505"/>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7" name="Oval 506"/>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8" name="Oval 507"/>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9" name="Oval 508"/>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0" name="Oval 509"/>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1" name="Oval 510"/>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2" name="Oval 511"/>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3" name="Oval 512"/>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4" name="Oval 513"/>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5" name="Oval 514"/>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6" name="Oval 515"/>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7" name="Oval 516"/>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8" name="Oval 517"/>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9" name="Oval 518"/>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0" name="Oval 519"/>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1" name="Oval 520"/>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2" name="Oval 521"/>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3" name="Oval 522"/>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4" name="Oval 523"/>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5" name="Oval 524"/>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6" name="Oval 525"/>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7" name="Oval 526"/>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8" name="Oval 527"/>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9" name="Oval 528"/>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0" name="Oval 529"/>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1" name="Oval 530"/>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2" name="Oval 531"/>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3" name="Oval 532"/>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4" name="Oval 533"/>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5" name="Oval 534"/>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6" name="Oval 535"/>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7" name="Oval 536"/>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8" name="Oval 537"/>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9" name="Oval 538"/>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0" name="Oval 539"/>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1" name="Oval 540"/>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2" name="Oval 541"/>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3" name="Oval 542"/>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4" name="Oval 543"/>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5" name="Oval 544"/>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6" name="Oval 545"/>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7" name="Oval 546"/>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8" name="Oval 547"/>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9" name="Oval 548"/>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0" name="Oval 549"/>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1" name="Oval 550"/>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2" name="Oval 551"/>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3" name="Oval 552"/>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4" name="Oval 553"/>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5" name="Oval 554"/>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6" name="Oval 555"/>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7" name="Oval 556"/>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8" name="Oval 557"/>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9" name="Oval 558"/>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0" name="Oval 559"/>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1" name="Oval 560"/>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2" name="Oval 561"/>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3" name="Oval 562"/>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4" name="Oval 563"/>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5" name="Oval 564"/>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6" name="Oval 565"/>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7" name="Oval 566"/>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8" name="Oval 567"/>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8" name="Group 17"/>
            <p:cNvGrpSpPr/>
            <p:nvPr/>
          </p:nvGrpSpPr>
          <p:grpSpPr>
            <a:xfrm>
              <a:off x="-338573" y="6586222"/>
              <a:ext cx="9821147" cy="45719"/>
              <a:chOff x="-123700" y="-243408"/>
              <a:chExt cx="9821147" cy="45719"/>
            </a:xfrm>
            <a:grpFill/>
          </p:grpSpPr>
          <p:sp>
            <p:nvSpPr>
              <p:cNvPr id="295" name="Oval 294"/>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6" name="Oval 295"/>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7" name="Oval 296"/>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8" name="Oval 297"/>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9" name="Oval 298"/>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0" name="Oval 299"/>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1" name="Oval 300"/>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2" name="Oval 301"/>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3" name="Oval 302"/>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4" name="Oval 303"/>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5" name="Oval 304"/>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6" name="Oval 305"/>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7" name="Oval 306"/>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8" name="Oval 307"/>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9" name="Oval 308"/>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0" name="Oval 309"/>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1" name="Oval 310"/>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2" name="Oval 311"/>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3" name="Oval 312"/>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4" name="Oval 313"/>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5" name="Oval 314"/>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6" name="Oval 315"/>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7" name="Oval 316"/>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8" name="Oval 317"/>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9" name="Oval 318"/>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0" name="Oval 319"/>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1" name="Oval 320"/>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2" name="Oval 321"/>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3" name="Oval 322"/>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4" name="Oval 323"/>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5" name="Oval 324"/>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6" name="Oval 325"/>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7" name="Oval 326"/>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8" name="Oval 327"/>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9" name="Oval 328"/>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0" name="Oval 329"/>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1" name="Oval 330"/>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2" name="Oval 331"/>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3" name="Oval 332"/>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4" name="Oval 333"/>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5" name="Oval 334"/>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6" name="Oval 335"/>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7" name="Oval 336"/>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8" name="Oval 337"/>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9" name="Oval 338"/>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0" name="Oval 339"/>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1" name="Oval 340"/>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2" name="Oval 341"/>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3" name="Oval 342"/>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4" name="Oval 343"/>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5" name="Oval 344"/>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6" name="Oval 345"/>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7" name="Oval 346"/>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8" name="Oval 347"/>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9" name="Oval 348"/>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0" name="Oval 349"/>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1" name="Oval 350"/>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2" name="Oval 351"/>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3" name="Oval 352"/>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4" name="Oval 353"/>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5" name="Oval 354"/>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6" name="Oval 355"/>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7" name="Oval 356"/>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8" name="Oval 357"/>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9" name="Oval 358"/>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0" name="Oval 359"/>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1" name="Oval 360"/>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2" name="Oval 361"/>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3" name="Oval 362"/>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4" name="Oval 363"/>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5" name="Oval 364"/>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6" name="Oval 365"/>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7" name="Oval 366"/>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8" name="Oval 367"/>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9" name="Oval 368"/>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0" name="Oval 369"/>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1" name="Oval 370"/>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2" name="Oval 371"/>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3" name="Oval 372"/>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4" name="Oval 373"/>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5" name="Oval 374"/>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6" name="Oval 375"/>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7" name="Oval 376"/>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8" name="Oval 377"/>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9" name="Oval 378"/>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0" name="Oval 379"/>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1" name="Oval 380"/>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2" name="Oval 381"/>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3" name="Oval 382"/>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4" name="Oval 383"/>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5" name="Oval 384"/>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6" name="Oval 385"/>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7" name="Oval 386"/>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8" name="Oval 387"/>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9" name="Oval 388"/>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0" name="Oval 389"/>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1" name="Oval 390"/>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2" name="Oval 391"/>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3" name="Oval 392"/>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4" name="Oval 393"/>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5" name="Oval 394"/>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6" name="Oval 395"/>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7" name="Oval 396"/>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8" name="Oval 397"/>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9" name="Oval 398"/>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0" name="Oval 399"/>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1" name="Oval 400"/>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2" name="Oval 401"/>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3" name="Oval 402"/>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4" name="Oval 403"/>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5" name="Oval 404"/>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6" name="Oval 405"/>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7" name="Oval 406"/>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8" name="Oval 407"/>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9" name="Oval 408"/>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0" name="Oval 409"/>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1" name="Oval 410"/>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2" name="Oval 411"/>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3" name="Oval 412"/>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4" name="Oval 413"/>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5" name="Oval 414"/>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6" name="Oval 415"/>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7" name="Oval 416"/>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8" name="Oval 417"/>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9" name="Oval 418"/>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0" name="Oval 419"/>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1" name="Oval 420"/>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2" name="Oval 421"/>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3" name="Oval 422"/>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4" name="Oval 423"/>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5" name="Oval 424"/>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6" name="Oval 425"/>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7" name="Oval 426"/>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8" name="Oval 427"/>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9" name="Oval 428"/>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0" name="Oval 429"/>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1" name="Oval 430"/>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19" name="Group 18"/>
            <p:cNvGrpSpPr/>
            <p:nvPr/>
          </p:nvGrpSpPr>
          <p:grpSpPr>
            <a:xfrm>
              <a:off x="-338573" y="6656004"/>
              <a:ext cx="9821147" cy="45719"/>
              <a:chOff x="-123700" y="-243408"/>
              <a:chExt cx="9821147" cy="45719"/>
            </a:xfrm>
            <a:grpFill/>
          </p:grpSpPr>
          <p:sp>
            <p:nvSpPr>
              <p:cNvPr id="158" name="Oval 157"/>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9" name="Oval 158"/>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0" name="Oval 159"/>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1" name="Oval 160"/>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2" name="Oval 161"/>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3" name="Oval 162"/>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4" name="Oval 163"/>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5" name="Oval 164"/>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6" name="Oval 165"/>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7" name="Oval 166"/>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8" name="Oval 167"/>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9" name="Oval 168"/>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0" name="Oval 169"/>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1" name="Oval 170"/>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2" name="Oval 171"/>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3" name="Oval 172"/>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4" name="Oval 173"/>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5" name="Oval 174"/>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6" name="Oval 175"/>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7" name="Oval 176"/>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8" name="Oval 177"/>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79" name="Oval 178"/>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0" name="Oval 179"/>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1" name="Oval 180"/>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2" name="Oval 181"/>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3" name="Oval 182"/>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4" name="Oval 183"/>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5" name="Oval 184"/>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6" name="Oval 185"/>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7" name="Oval 186"/>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8" name="Oval 187"/>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9" name="Oval 188"/>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0" name="Oval 189"/>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1" name="Oval 190"/>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2" name="Oval 191"/>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3" name="Oval 192"/>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4" name="Oval 193"/>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5" name="Oval 194"/>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6" name="Oval 195"/>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7" name="Oval 196"/>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8" name="Oval 197"/>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99" name="Oval 198"/>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0" name="Oval 199"/>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1" name="Oval 200"/>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2" name="Oval 201"/>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3" name="Oval 202"/>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4" name="Oval 203"/>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5" name="Oval 204"/>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6" name="Oval 205"/>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7" name="Oval 206"/>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8" name="Oval 207"/>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9" name="Oval 208"/>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0" name="Oval 209"/>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1" name="Oval 210"/>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2" name="Oval 211"/>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3" name="Oval 212"/>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4" name="Oval 213"/>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5" name="Oval 214"/>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6" name="Oval 215"/>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7" name="Oval 216"/>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8" name="Oval 217"/>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19" name="Oval 218"/>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0" name="Oval 219"/>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1" name="Oval 220"/>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2" name="Oval 221"/>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3" name="Oval 222"/>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4" name="Oval 223"/>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5" name="Oval 224"/>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6" name="Oval 225"/>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7" name="Oval 226"/>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8" name="Oval 227"/>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9" name="Oval 228"/>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0" name="Oval 229"/>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1" name="Oval 230"/>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2" name="Oval 231"/>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3" name="Oval 232"/>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4" name="Oval 233"/>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5" name="Oval 234"/>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6" name="Oval 235"/>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7" name="Oval 236"/>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8" name="Oval 237"/>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9" name="Oval 238"/>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0" name="Oval 239"/>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1" name="Oval 240"/>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2" name="Oval 241"/>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3" name="Oval 242"/>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4" name="Oval 243"/>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5" name="Oval 244"/>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6" name="Oval 245"/>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7" name="Oval 246"/>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8" name="Oval 247"/>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9" name="Oval 248"/>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0" name="Oval 249"/>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1" name="Oval 250"/>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2" name="Oval 251"/>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3" name="Oval 252"/>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4" name="Oval 253"/>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5" name="Oval 254"/>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6" name="Oval 255"/>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7" name="Oval 256"/>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8" name="Oval 257"/>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9" name="Oval 258"/>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0" name="Oval 259"/>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1" name="Oval 260"/>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2" name="Oval 261"/>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3" name="Oval 262"/>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4" name="Oval 263"/>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5" name="Oval 264"/>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6" name="Oval 265"/>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7" name="Oval 266"/>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8" name="Oval 267"/>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9" name="Oval 268"/>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0" name="Oval 269"/>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1" name="Oval 270"/>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2" name="Oval 271"/>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3" name="Oval 272"/>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4" name="Oval 273"/>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5" name="Oval 274"/>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6" name="Oval 275"/>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7" name="Oval 276"/>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8" name="Oval 277"/>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9" name="Oval 278"/>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0" name="Oval 279"/>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1" name="Oval 280"/>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2" name="Oval 281"/>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3" name="Oval 282"/>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4" name="Oval 283"/>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5" name="Oval 284"/>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6" name="Oval 285"/>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7" name="Oval 286"/>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8" name="Oval 287"/>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9" name="Oval 288"/>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0" name="Oval 289"/>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1" name="Oval 290"/>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2" name="Oval 291"/>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3" name="Oval 292"/>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4" name="Oval 293"/>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nvGrpSpPr>
            <p:cNvPr id="20" name="Group 19"/>
            <p:cNvGrpSpPr/>
            <p:nvPr/>
          </p:nvGrpSpPr>
          <p:grpSpPr>
            <a:xfrm>
              <a:off x="-338573" y="6725789"/>
              <a:ext cx="9821147" cy="45719"/>
              <a:chOff x="-123700" y="-243408"/>
              <a:chExt cx="9821147" cy="45719"/>
            </a:xfrm>
            <a:grpFill/>
          </p:grpSpPr>
          <p:sp>
            <p:nvSpPr>
              <p:cNvPr id="21" name="Oval 20"/>
              <p:cNvSpPr/>
              <p:nvPr/>
            </p:nvSpPr>
            <p:spPr>
              <a:xfrm>
                <a:off x="-1237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2" name="Oval 21"/>
              <p:cNvSpPr/>
              <p:nvPr/>
            </p:nvSpPr>
            <p:spPr>
              <a:xfrm>
                <a:off x="-518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3" name="Oval 22"/>
              <p:cNvSpPr/>
              <p:nvPr/>
            </p:nvSpPr>
            <p:spPr>
              <a:xfrm>
                <a:off x="200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4" name="Oval 23"/>
              <p:cNvSpPr/>
              <p:nvPr/>
            </p:nvSpPr>
            <p:spPr>
              <a:xfrm>
                <a:off x="919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5" name="Oval 24"/>
              <p:cNvSpPr/>
              <p:nvPr/>
            </p:nvSpPr>
            <p:spPr>
              <a:xfrm>
                <a:off x="1638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6" name="Oval 25"/>
              <p:cNvSpPr/>
              <p:nvPr/>
            </p:nvSpPr>
            <p:spPr>
              <a:xfrm>
                <a:off x="2356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7" name="Oval 26"/>
              <p:cNvSpPr/>
              <p:nvPr/>
            </p:nvSpPr>
            <p:spPr>
              <a:xfrm>
                <a:off x="3075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 name="Oval 27"/>
              <p:cNvSpPr/>
              <p:nvPr/>
            </p:nvSpPr>
            <p:spPr>
              <a:xfrm>
                <a:off x="3794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 name="Oval 28"/>
              <p:cNvSpPr/>
              <p:nvPr/>
            </p:nvSpPr>
            <p:spPr>
              <a:xfrm>
                <a:off x="4513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 name="Oval 29"/>
              <p:cNvSpPr/>
              <p:nvPr/>
            </p:nvSpPr>
            <p:spPr>
              <a:xfrm>
                <a:off x="5232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 name="Oval 30"/>
              <p:cNvSpPr/>
              <p:nvPr/>
            </p:nvSpPr>
            <p:spPr>
              <a:xfrm>
                <a:off x="5950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2" name="Oval 31"/>
              <p:cNvSpPr/>
              <p:nvPr/>
            </p:nvSpPr>
            <p:spPr>
              <a:xfrm>
                <a:off x="6669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 name="Oval 32"/>
              <p:cNvSpPr/>
              <p:nvPr/>
            </p:nvSpPr>
            <p:spPr>
              <a:xfrm>
                <a:off x="7388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 name="Oval 33"/>
              <p:cNvSpPr/>
              <p:nvPr/>
            </p:nvSpPr>
            <p:spPr>
              <a:xfrm>
                <a:off x="8107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 name="Oval 34"/>
              <p:cNvSpPr/>
              <p:nvPr/>
            </p:nvSpPr>
            <p:spPr>
              <a:xfrm>
                <a:off x="8825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6" name="Oval 35"/>
              <p:cNvSpPr/>
              <p:nvPr/>
            </p:nvSpPr>
            <p:spPr>
              <a:xfrm>
                <a:off x="9544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7" name="Oval 36"/>
              <p:cNvSpPr/>
              <p:nvPr/>
            </p:nvSpPr>
            <p:spPr>
              <a:xfrm>
                <a:off x="10263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8" name="Oval 37"/>
              <p:cNvSpPr/>
              <p:nvPr/>
            </p:nvSpPr>
            <p:spPr>
              <a:xfrm>
                <a:off x="10982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9" name="Oval 38"/>
              <p:cNvSpPr/>
              <p:nvPr/>
            </p:nvSpPr>
            <p:spPr>
              <a:xfrm>
                <a:off x="11701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0" name="Oval 39"/>
              <p:cNvSpPr/>
              <p:nvPr/>
            </p:nvSpPr>
            <p:spPr>
              <a:xfrm>
                <a:off x="12419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1" name="Oval 40"/>
              <p:cNvSpPr/>
              <p:nvPr/>
            </p:nvSpPr>
            <p:spPr>
              <a:xfrm>
                <a:off x="13138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2" name="Oval 41"/>
              <p:cNvSpPr/>
              <p:nvPr/>
            </p:nvSpPr>
            <p:spPr>
              <a:xfrm>
                <a:off x="13857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3" name="Oval 42"/>
              <p:cNvSpPr/>
              <p:nvPr/>
            </p:nvSpPr>
            <p:spPr>
              <a:xfrm>
                <a:off x="14576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4" name="Oval 43"/>
              <p:cNvSpPr/>
              <p:nvPr/>
            </p:nvSpPr>
            <p:spPr>
              <a:xfrm>
                <a:off x="15294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5" name="Oval 44"/>
              <p:cNvSpPr/>
              <p:nvPr/>
            </p:nvSpPr>
            <p:spPr>
              <a:xfrm>
                <a:off x="16013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6" name="Oval 45"/>
              <p:cNvSpPr/>
              <p:nvPr/>
            </p:nvSpPr>
            <p:spPr>
              <a:xfrm>
                <a:off x="16732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7" name="Oval 46"/>
              <p:cNvSpPr/>
              <p:nvPr/>
            </p:nvSpPr>
            <p:spPr>
              <a:xfrm>
                <a:off x="17451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8" name="Oval 47"/>
              <p:cNvSpPr/>
              <p:nvPr/>
            </p:nvSpPr>
            <p:spPr>
              <a:xfrm>
                <a:off x="18170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49" name="Oval 48"/>
              <p:cNvSpPr/>
              <p:nvPr/>
            </p:nvSpPr>
            <p:spPr>
              <a:xfrm>
                <a:off x="18888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0" name="Oval 49"/>
              <p:cNvSpPr/>
              <p:nvPr/>
            </p:nvSpPr>
            <p:spPr>
              <a:xfrm>
                <a:off x="19607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1" name="Oval 50"/>
              <p:cNvSpPr/>
              <p:nvPr/>
            </p:nvSpPr>
            <p:spPr>
              <a:xfrm>
                <a:off x="20326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2" name="Oval 51"/>
              <p:cNvSpPr/>
              <p:nvPr/>
            </p:nvSpPr>
            <p:spPr>
              <a:xfrm>
                <a:off x="21045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3" name="Oval 52"/>
              <p:cNvSpPr/>
              <p:nvPr/>
            </p:nvSpPr>
            <p:spPr>
              <a:xfrm>
                <a:off x="21763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4" name="Oval 53"/>
              <p:cNvSpPr/>
              <p:nvPr/>
            </p:nvSpPr>
            <p:spPr>
              <a:xfrm>
                <a:off x="22482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5" name="Oval 54"/>
              <p:cNvSpPr/>
              <p:nvPr/>
            </p:nvSpPr>
            <p:spPr>
              <a:xfrm>
                <a:off x="23201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6" name="Oval 55"/>
              <p:cNvSpPr/>
              <p:nvPr/>
            </p:nvSpPr>
            <p:spPr>
              <a:xfrm>
                <a:off x="23920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7" name="Oval 56"/>
              <p:cNvSpPr/>
              <p:nvPr/>
            </p:nvSpPr>
            <p:spPr>
              <a:xfrm>
                <a:off x="24639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8" name="Oval 57"/>
              <p:cNvSpPr/>
              <p:nvPr/>
            </p:nvSpPr>
            <p:spPr>
              <a:xfrm>
                <a:off x="25357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9" name="Oval 58"/>
              <p:cNvSpPr/>
              <p:nvPr/>
            </p:nvSpPr>
            <p:spPr>
              <a:xfrm>
                <a:off x="26076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0" name="Oval 59"/>
              <p:cNvSpPr/>
              <p:nvPr/>
            </p:nvSpPr>
            <p:spPr>
              <a:xfrm>
                <a:off x="26795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1" name="Oval 60"/>
              <p:cNvSpPr/>
              <p:nvPr/>
            </p:nvSpPr>
            <p:spPr>
              <a:xfrm>
                <a:off x="27514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2" name="Oval 61"/>
              <p:cNvSpPr/>
              <p:nvPr/>
            </p:nvSpPr>
            <p:spPr>
              <a:xfrm>
                <a:off x="28232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3" name="Oval 62"/>
              <p:cNvSpPr/>
              <p:nvPr/>
            </p:nvSpPr>
            <p:spPr>
              <a:xfrm>
                <a:off x="28951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4" name="Oval 63"/>
              <p:cNvSpPr/>
              <p:nvPr/>
            </p:nvSpPr>
            <p:spPr>
              <a:xfrm>
                <a:off x="29670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5" name="Oval 64"/>
              <p:cNvSpPr/>
              <p:nvPr/>
            </p:nvSpPr>
            <p:spPr>
              <a:xfrm>
                <a:off x="30389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6" name="Oval 65"/>
              <p:cNvSpPr/>
              <p:nvPr/>
            </p:nvSpPr>
            <p:spPr>
              <a:xfrm>
                <a:off x="31108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7" name="Oval 66"/>
              <p:cNvSpPr/>
              <p:nvPr/>
            </p:nvSpPr>
            <p:spPr>
              <a:xfrm>
                <a:off x="31826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8" name="Oval 67"/>
              <p:cNvSpPr/>
              <p:nvPr/>
            </p:nvSpPr>
            <p:spPr>
              <a:xfrm>
                <a:off x="32545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69" name="Oval 68"/>
              <p:cNvSpPr/>
              <p:nvPr/>
            </p:nvSpPr>
            <p:spPr>
              <a:xfrm>
                <a:off x="33264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0" name="Oval 69"/>
              <p:cNvSpPr/>
              <p:nvPr/>
            </p:nvSpPr>
            <p:spPr>
              <a:xfrm>
                <a:off x="33983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1" name="Oval 70"/>
              <p:cNvSpPr/>
              <p:nvPr/>
            </p:nvSpPr>
            <p:spPr>
              <a:xfrm>
                <a:off x="34702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2" name="Oval 71"/>
              <p:cNvSpPr/>
              <p:nvPr/>
            </p:nvSpPr>
            <p:spPr>
              <a:xfrm>
                <a:off x="35420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3" name="Oval 72"/>
              <p:cNvSpPr/>
              <p:nvPr/>
            </p:nvSpPr>
            <p:spPr>
              <a:xfrm>
                <a:off x="36139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4" name="Oval 73"/>
              <p:cNvSpPr/>
              <p:nvPr/>
            </p:nvSpPr>
            <p:spPr>
              <a:xfrm>
                <a:off x="36858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5" name="Oval 74"/>
              <p:cNvSpPr/>
              <p:nvPr/>
            </p:nvSpPr>
            <p:spPr>
              <a:xfrm>
                <a:off x="37577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6" name="Oval 75"/>
              <p:cNvSpPr/>
              <p:nvPr/>
            </p:nvSpPr>
            <p:spPr>
              <a:xfrm>
                <a:off x="38295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7" name="Oval 76"/>
              <p:cNvSpPr/>
              <p:nvPr/>
            </p:nvSpPr>
            <p:spPr>
              <a:xfrm>
                <a:off x="39014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8" name="Oval 77"/>
              <p:cNvSpPr/>
              <p:nvPr/>
            </p:nvSpPr>
            <p:spPr>
              <a:xfrm>
                <a:off x="39733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9" name="Oval 78"/>
              <p:cNvSpPr/>
              <p:nvPr/>
            </p:nvSpPr>
            <p:spPr>
              <a:xfrm>
                <a:off x="40452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0" name="Oval 79"/>
              <p:cNvSpPr/>
              <p:nvPr/>
            </p:nvSpPr>
            <p:spPr>
              <a:xfrm>
                <a:off x="41171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1" name="Oval 80"/>
              <p:cNvSpPr/>
              <p:nvPr/>
            </p:nvSpPr>
            <p:spPr>
              <a:xfrm>
                <a:off x="41889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2" name="Oval 81"/>
              <p:cNvSpPr/>
              <p:nvPr/>
            </p:nvSpPr>
            <p:spPr>
              <a:xfrm>
                <a:off x="42608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3" name="Oval 82"/>
              <p:cNvSpPr/>
              <p:nvPr/>
            </p:nvSpPr>
            <p:spPr>
              <a:xfrm>
                <a:off x="43327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4" name="Oval 83"/>
              <p:cNvSpPr/>
              <p:nvPr/>
            </p:nvSpPr>
            <p:spPr>
              <a:xfrm>
                <a:off x="44046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5" name="Oval 84"/>
              <p:cNvSpPr/>
              <p:nvPr/>
            </p:nvSpPr>
            <p:spPr>
              <a:xfrm>
                <a:off x="44764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6" name="Oval 85"/>
              <p:cNvSpPr/>
              <p:nvPr/>
            </p:nvSpPr>
            <p:spPr>
              <a:xfrm>
                <a:off x="45483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7" name="Oval 86"/>
              <p:cNvSpPr/>
              <p:nvPr/>
            </p:nvSpPr>
            <p:spPr>
              <a:xfrm>
                <a:off x="46202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8" name="Oval 87"/>
              <p:cNvSpPr/>
              <p:nvPr/>
            </p:nvSpPr>
            <p:spPr>
              <a:xfrm>
                <a:off x="46921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9" name="Oval 88"/>
              <p:cNvSpPr/>
              <p:nvPr/>
            </p:nvSpPr>
            <p:spPr>
              <a:xfrm>
                <a:off x="47640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0" name="Oval 89"/>
              <p:cNvSpPr/>
              <p:nvPr/>
            </p:nvSpPr>
            <p:spPr>
              <a:xfrm>
                <a:off x="48358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1" name="Oval 90"/>
              <p:cNvSpPr/>
              <p:nvPr/>
            </p:nvSpPr>
            <p:spPr>
              <a:xfrm>
                <a:off x="49077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2" name="Oval 91"/>
              <p:cNvSpPr/>
              <p:nvPr/>
            </p:nvSpPr>
            <p:spPr>
              <a:xfrm>
                <a:off x="49796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3" name="Oval 92"/>
              <p:cNvSpPr/>
              <p:nvPr/>
            </p:nvSpPr>
            <p:spPr>
              <a:xfrm>
                <a:off x="50515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4" name="Oval 93"/>
              <p:cNvSpPr/>
              <p:nvPr/>
            </p:nvSpPr>
            <p:spPr>
              <a:xfrm>
                <a:off x="51233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5" name="Oval 94"/>
              <p:cNvSpPr/>
              <p:nvPr/>
            </p:nvSpPr>
            <p:spPr>
              <a:xfrm>
                <a:off x="51952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6" name="Oval 95"/>
              <p:cNvSpPr/>
              <p:nvPr/>
            </p:nvSpPr>
            <p:spPr>
              <a:xfrm>
                <a:off x="52671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7" name="Oval 96"/>
              <p:cNvSpPr/>
              <p:nvPr/>
            </p:nvSpPr>
            <p:spPr>
              <a:xfrm>
                <a:off x="53390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Oval 97"/>
              <p:cNvSpPr/>
              <p:nvPr/>
            </p:nvSpPr>
            <p:spPr>
              <a:xfrm>
                <a:off x="54109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Oval 98"/>
              <p:cNvSpPr/>
              <p:nvPr/>
            </p:nvSpPr>
            <p:spPr>
              <a:xfrm>
                <a:off x="54827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Oval 99"/>
              <p:cNvSpPr/>
              <p:nvPr/>
            </p:nvSpPr>
            <p:spPr>
              <a:xfrm>
                <a:off x="55546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Oval 100"/>
              <p:cNvSpPr/>
              <p:nvPr/>
            </p:nvSpPr>
            <p:spPr>
              <a:xfrm>
                <a:off x="56265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Oval 101"/>
              <p:cNvSpPr/>
              <p:nvPr/>
            </p:nvSpPr>
            <p:spPr>
              <a:xfrm>
                <a:off x="56984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Oval 102"/>
              <p:cNvSpPr/>
              <p:nvPr/>
            </p:nvSpPr>
            <p:spPr>
              <a:xfrm>
                <a:off x="57702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Oval 103"/>
              <p:cNvSpPr/>
              <p:nvPr/>
            </p:nvSpPr>
            <p:spPr>
              <a:xfrm>
                <a:off x="58421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Oval 104"/>
              <p:cNvSpPr/>
              <p:nvPr/>
            </p:nvSpPr>
            <p:spPr>
              <a:xfrm>
                <a:off x="59140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Oval 105"/>
              <p:cNvSpPr/>
              <p:nvPr/>
            </p:nvSpPr>
            <p:spPr>
              <a:xfrm>
                <a:off x="59859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Oval 106"/>
              <p:cNvSpPr/>
              <p:nvPr/>
            </p:nvSpPr>
            <p:spPr>
              <a:xfrm>
                <a:off x="605780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Oval 107"/>
              <p:cNvSpPr/>
              <p:nvPr/>
            </p:nvSpPr>
            <p:spPr>
              <a:xfrm>
                <a:off x="612968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Oval 108"/>
              <p:cNvSpPr/>
              <p:nvPr/>
            </p:nvSpPr>
            <p:spPr>
              <a:xfrm>
                <a:off x="620156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p:cNvSpPr/>
              <p:nvPr/>
            </p:nvSpPr>
            <p:spPr>
              <a:xfrm>
                <a:off x="627344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1" name="Oval 110"/>
              <p:cNvSpPr/>
              <p:nvPr/>
            </p:nvSpPr>
            <p:spPr>
              <a:xfrm>
                <a:off x="634532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2" name="Oval 111"/>
              <p:cNvSpPr/>
              <p:nvPr/>
            </p:nvSpPr>
            <p:spPr>
              <a:xfrm>
                <a:off x="641719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3" name="Oval 112"/>
              <p:cNvSpPr/>
              <p:nvPr/>
            </p:nvSpPr>
            <p:spPr>
              <a:xfrm>
                <a:off x="648907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4" name="Oval 113"/>
              <p:cNvSpPr/>
              <p:nvPr/>
            </p:nvSpPr>
            <p:spPr>
              <a:xfrm>
                <a:off x="656095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5" name="Oval 114"/>
              <p:cNvSpPr/>
              <p:nvPr/>
            </p:nvSpPr>
            <p:spPr>
              <a:xfrm>
                <a:off x="663283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6" name="Oval 115"/>
              <p:cNvSpPr/>
              <p:nvPr/>
            </p:nvSpPr>
            <p:spPr>
              <a:xfrm>
                <a:off x="670471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7" name="Oval 116"/>
              <p:cNvSpPr/>
              <p:nvPr/>
            </p:nvSpPr>
            <p:spPr>
              <a:xfrm>
                <a:off x="677658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8" name="Oval 117"/>
              <p:cNvSpPr/>
              <p:nvPr/>
            </p:nvSpPr>
            <p:spPr>
              <a:xfrm>
                <a:off x="684846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9" name="Oval 118"/>
              <p:cNvSpPr/>
              <p:nvPr/>
            </p:nvSpPr>
            <p:spPr>
              <a:xfrm>
                <a:off x="692034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0" name="Oval 119"/>
              <p:cNvSpPr/>
              <p:nvPr/>
            </p:nvSpPr>
            <p:spPr>
              <a:xfrm>
                <a:off x="699222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1" name="Oval 120"/>
              <p:cNvSpPr/>
              <p:nvPr/>
            </p:nvSpPr>
            <p:spPr>
              <a:xfrm>
                <a:off x="706410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2" name="Oval 121"/>
              <p:cNvSpPr/>
              <p:nvPr/>
            </p:nvSpPr>
            <p:spPr>
              <a:xfrm>
                <a:off x="713597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3" name="Oval 122"/>
              <p:cNvSpPr/>
              <p:nvPr/>
            </p:nvSpPr>
            <p:spPr>
              <a:xfrm>
                <a:off x="720785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4" name="Oval 123"/>
              <p:cNvSpPr/>
              <p:nvPr/>
            </p:nvSpPr>
            <p:spPr>
              <a:xfrm>
                <a:off x="727973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5" name="Oval 124"/>
              <p:cNvSpPr/>
              <p:nvPr/>
            </p:nvSpPr>
            <p:spPr>
              <a:xfrm>
                <a:off x="735161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6" name="Oval 125"/>
              <p:cNvSpPr/>
              <p:nvPr/>
            </p:nvSpPr>
            <p:spPr>
              <a:xfrm>
                <a:off x="742349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7" name="Oval 126"/>
              <p:cNvSpPr/>
              <p:nvPr/>
            </p:nvSpPr>
            <p:spPr>
              <a:xfrm>
                <a:off x="749536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8" name="Oval 127"/>
              <p:cNvSpPr/>
              <p:nvPr/>
            </p:nvSpPr>
            <p:spPr>
              <a:xfrm>
                <a:off x="756724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29" name="Oval 128"/>
              <p:cNvSpPr/>
              <p:nvPr/>
            </p:nvSpPr>
            <p:spPr>
              <a:xfrm>
                <a:off x="763912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0" name="Oval 129"/>
              <p:cNvSpPr/>
              <p:nvPr/>
            </p:nvSpPr>
            <p:spPr>
              <a:xfrm>
                <a:off x="771100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1" name="Oval 130"/>
              <p:cNvSpPr/>
              <p:nvPr/>
            </p:nvSpPr>
            <p:spPr>
              <a:xfrm>
                <a:off x="778288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2" name="Oval 131"/>
              <p:cNvSpPr/>
              <p:nvPr/>
            </p:nvSpPr>
            <p:spPr>
              <a:xfrm>
                <a:off x="785475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3" name="Oval 132"/>
              <p:cNvSpPr/>
              <p:nvPr/>
            </p:nvSpPr>
            <p:spPr>
              <a:xfrm>
                <a:off x="792663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4" name="Oval 133"/>
              <p:cNvSpPr/>
              <p:nvPr/>
            </p:nvSpPr>
            <p:spPr>
              <a:xfrm>
                <a:off x="799851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5" name="Oval 134"/>
              <p:cNvSpPr/>
              <p:nvPr/>
            </p:nvSpPr>
            <p:spPr>
              <a:xfrm>
                <a:off x="807039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6" name="Oval 135"/>
              <p:cNvSpPr/>
              <p:nvPr/>
            </p:nvSpPr>
            <p:spPr>
              <a:xfrm>
                <a:off x="814227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7" name="Oval 136"/>
              <p:cNvSpPr/>
              <p:nvPr/>
            </p:nvSpPr>
            <p:spPr>
              <a:xfrm>
                <a:off x="821414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8" name="Oval 137"/>
              <p:cNvSpPr/>
              <p:nvPr/>
            </p:nvSpPr>
            <p:spPr>
              <a:xfrm>
                <a:off x="828602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39" name="Oval 138"/>
              <p:cNvSpPr/>
              <p:nvPr/>
            </p:nvSpPr>
            <p:spPr>
              <a:xfrm>
                <a:off x="835790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0" name="Oval 139"/>
              <p:cNvSpPr/>
              <p:nvPr/>
            </p:nvSpPr>
            <p:spPr>
              <a:xfrm>
                <a:off x="842978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1" name="Oval 140"/>
              <p:cNvSpPr/>
              <p:nvPr/>
            </p:nvSpPr>
            <p:spPr>
              <a:xfrm>
                <a:off x="850166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2" name="Oval 141"/>
              <p:cNvSpPr/>
              <p:nvPr/>
            </p:nvSpPr>
            <p:spPr>
              <a:xfrm>
                <a:off x="857353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3" name="Oval 142"/>
              <p:cNvSpPr/>
              <p:nvPr/>
            </p:nvSpPr>
            <p:spPr>
              <a:xfrm>
                <a:off x="864541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4" name="Oval 143"/>
              <p:cNvSpPr/>
              <p:nvPr/>
            </p:nvSpPr>
            <p:spPr>
              <a:xfrm>
                <a:off x="871729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5" name="Oval 144"/>
              <p:cNvSpPr/>
              <p:nvPr/>
            </p:nvSpPr>
            <p:spPr>
              <a:xfrm>
                <a:off x="878917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6" name="Oval 145"/>
              <p:cNvSpPr/>
              <p:nvPr/>
            </p:nvSpPr>
            <p:spPr>
              <a:xfrm>
                <a:off x="886105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7" name="Oval 146"/>
              <p:cNvSpPr/>
              <p:nvPr/>
            </p:nvSpPr>
            <p:spPr>
              <a:xfrm>
                <a:off x="89329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8" name="Oval 147"/>
              <p:cNvSpPr/>
              <p:nvPr/>
            </p:nvSpPr>
            <p:spPr>
              <a:xfrm>
                <a:off x="900480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49" name="Oval 148"/>
              <p:cNvSpPr/>
              <p:nvPr/>
            </p:nvSpPr>
            <p:spPr>
              <a:xfrm>
                <a:off x="907668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0" name="Oval 149"/>
              <p:cNvSpPr/>
              <p:nvPr/>
            </p:nvSpPr>
            <p:spPr>
              <a:xfrm>
                <a:off x="914856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1" name="Oval 150"/>
              <p:cNvSpPr/>
              <p:nvPr/>
            </p:nvSpPr>
            <p:spPr>
              <a:xfrm>
                <a:off x="922044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2" name="Oval 151"/>
              <p:cNvSpPr/>
              <p:nvPr/>
            </p:nvSpPr>
            <p:spPr>
              <a:xfrm>
                <a:off x="929231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3" name="Oval 152"/>
              <p:cNvSpPr/>
              <p:nvPr/>
            </p:nvSpPr>
            <p:spPr>
              <a:xfrm>
                <a:off x="9364196"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4" name="Oval 153"/>
              <p:cNvSpPr/>
              <p:nvPr/>
            </p:nvSpPr>
            <p:spPr>
              <a:xfrm>
                <a:off x="9436074"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5" name="Oval 154"/>
              <p:cNvSpPr/>
              <p:nvPr/>
            </p:nvSpPr>
            <p:spPr>
              <a:xfrm>
                <a:off x="9507952"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6" name="Oval 155"/>
              <p:cNvSpPr/>
              <p:nvPr/>
            </p:nvSpPr>
            <p:spPr>
              <a:xfrm>
                <a:off x="9579830"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57" name="Oval 156"/>
              <p:cNvSpPr/>
              <p:nvPr/>
            </p:nvSpPr>
            <p:spPr>
              <a:xfrm>
                <a:off x="9651728" y="-243408"/>
                <a:ext cx="45719" cy="4571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grpSp>
    </p:spTree>
    <p:extLst>
      <p:ext uri="{BB962C8B-B14F-4D97-AF65-F5344CB8AC3E}">
        <p14:creationId xmlns:p14="http://schemas.microsoft.com/office/powerpoint/2010/main" val="85854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2"/>
            <a:ext cx="10972800" cy="5422652"/>
          </a:xfrm>
        </p:spPr>
        <p:txBody>
          <a:bodyPr/>
          <a:lstStyle>
            <a:lvl1pPr marL="0" indent="0">
              <a:buFont typeface="Wingdings" panose="05000000000000000000" pitchFamily="2" charset="2"/>
              <a:buNone/>
              <a:defRPr b="0">
                <a:solidFill>
                  <a:schemeClr val="tx1">
                    <a:lumMod val="75000"/>
                  </a:schemeClr>
                </a:solidFill>
              </a:defRPr>
            </a:lvl1pPr>
            <a:lvl2pPr marL="742913" indent="-285737">
              <a:buClr>
                <a:srgbClr val="343434"/>
              </a:buClr>
              <a:buFont typeface="Arial" panose="020B0604020202020204" pitchFamily="34" charset="0"/>
              <a:buChar char="•"/>
              <a:defRPr/>
            </a:lvl2pPr>
            <a:lvl3pPr marL="1257238" indent="-342882">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737600" y="6324609"/>
            <a:ext cx="2844800" cy="365125"/>
          </a:xfrm>
        </p:spPr>
        <p:txBody>
          <a:bodyPr/>
          <a:lstStyle/>
          <a:p>
            <a:fld id="{54B4606E-EBF0-41FC-AFBD-463BD9449987}" type="slidenum">
              <a:rPr lang="en-US" smtClean="0">
                <a:solidFill>
                  <a:srgbClr val="3F3F3F">
                    <a:tint val="75000"/>
                  </a:srgbClr>
                </a:solidFill>
              </a:rPr>
              <a:pPr/>
              <a:t>‹#›</a:t>
            </a:fld>
            <a:endParaRPr lang="en-US" dirty="0">
              <a:solidFill>
                <a:srgbClr val="3F3F3F">
                  <a:tint val="75000"/>
                </a:srgbClr>
              </a:solidFill>
            </a:endParaRPr>
          </a:p>
        </p:txBody>
      </p:sp>
      <p:grpSp>
        <p:nvGrpSpPr>
          <p:cNvPr id="7" name="Group 6"/>
          <p:cNvGrpSpPr/>
          <p:nvPr userDrawn="1"/>
        </p:nvGrpSpPr>
        <p:grpSpPr>
          <a:xfrm>
            <a:off x="-138473" y="-99388"/>
            <a:ext cx="12502681" cy="720079"/>
            <a:chOff x="-103857" y="-99391"/>
            <a:chExt cx="9377011" cy="720079"/>
          </a:xfrm>
        </p:grpSpPr>
        <p:sp>
          <p:nvSpPr>
            <p:cNvPr id="8" name="Rectangle 7"/>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9" name="Straight Connector 8"/>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2" name="Title 1"/>
          <p:cNvSpPr>
            <a:spLocks noGrp="1"/>
          </p:cNvSpPr>
          <p:nvPr>
            <p:ph type="title" hasCustomPrompt="1"/>
          </p:nvPr>
        </p:nvSpPr>
        <p:spPr>
          <a:xfrm>
            <a:off x="609600" y="-59549"/>
            <a:ext cx="5994400" cy="624417"/>
          </a:xfrm>
        </p:spPr>
        <p:txBody>
          <a:bodyPr>
            <a:normAutofit/>
          </a:bodyPr>
          <a:lstStyle>
            <a:lvl1pPr algn="l">
              <a:defRPr sz="1800">
                <a:solidFill>
                  <a:schemeClr val="bg1"/>
                </a:solidFill>
                <a:latin typeface="+mn-lt"/>
              </a:defRPr>
            </a:lvl1pPr>
          </a:lstStyle>
          <a:p>
            <a:r>
              <a:rPr lang="en-US" dirty="0"/>
              <a:t>Name of the chapter</a:t>
            </a:r>
          </a:p>
        </p:txBody>
      </p:sp>
      <p:cxnSp>
        <p:nvCxnSpPr>
          <p:cNvPr id="12" name="Straight Connector 11"/>
          <p:cNvCxnSpPr/>
          <p:nvPr userDrawn="1"/>
        </p:nvCxnSpPr>
        <p:spPr>
          <a:xfrm>
            <a:off x="-120350" y="6406396"/>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20350" y="6597352"/>
            <a:ext cx="12450828"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31" y="6260861"/>
            <a:ext cx="989111" cy="597149"/>
          </a:xfrm>
          <a:prstGeom prst="rect">
            <a:avLst/>
          </a:prstGeom>
        </p:spPr>
      </p:pic>
    </p:spTree>
    <p:extLst>
      <p:ext uri="{BB962C8B-B14F-4D97-AF65-F5344CB8AC3E}">
        <p14:creationId xmlns:p14="http://schemas.microsoft.com/office/powerpoint/2010/main" val="76494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838205"/>
            <a:ext cx="5384800" cy="5287963"/>
          </a:xfrm>
        </p:spPr>
        <p:txBody>
          <a:bodyPr/>
          <a:lstStyle>
            <a:lvl1pPr>
              <a:defRPr sz="2800">
                <a:solidFill>
                  <a:schemeClr val="tx1">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838205"/>
            <a:ext cx="5384800" cy="5287963"/>
          </a:xfrm>
        </p:spPr>
        <p:txBody>
          <a:bodyPr/>
          <a:lstStyle>
            <a:lvl1pPr>
              <a:defRPr sz="2800">
                <a:solidFill>
                  <a:schemeClr val="tx1">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38473" y="-99388"/>
            <a:ext cx="12502681" cy="720079"/>
            <a:chOff x="-103857" y="-99391"/>
            <a:chExt cx="9377011" cy="720079"/>
          </a:xfrm>
        </p:grpSpPr>
        <p:sp>
          <p:nvSpPr>
            <p:cNvPr id="9" name="Rectangle 8"/>
            <p:cNvSpPr/>
            <p:nvPr/>
          </p:nvSpPr>
          <p:spPr>
            <a:xfrm>
              <a:off x="-103857" y="-99391"/>
              <a:ext cx="9351714" cy="648071"/>
            </a:xfrm>
            <a:prstGeom prst="rect">
              <a:avLst/>
            </a:prstGeom>
            <a:solidFill>
              <a:srgbClr val="3E8E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10" name="Straight Connector 9"/>
            <p:cNvCxnSpPr/>
            <p:nvPr/>
          </p:nvCxnSpPr>
          <p:spPr>
            <a:xfrm>
              <a:off x="-64967" y="620688"/>
              <a:ext cx="9338121"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lobe_White.png"/>
            <p:cNvPicPr>
              <a:picLocks noChangeAspect="1"/>
            </p:cNvPicPr>
            <p:nvPr/>
          </p:nvPicPr>
          <p:blipFill rotWithShape="1">
            <a:blip r:embed="rId2" cstate="print">
              <a:alphaModFix amt="29000"/>
              <a:extLst>
                <a:ext uri="{28A0092B-C50C-407E-A947-70E740481C1C}">
                  <a14:useLocalDpi xmlns:a14="http://schemas.microsoft.com/office/drawing/2010/main" val="0"/>
                </a:ext>
              </a:extLst>
            </a:blip>
            <a:srcRect t="26812" b="53685"/>
            <a:stretch/>
          </p:blipFill>
          <p:spPr>
            <a:xfrm>
              <a:off x="5505872" y="-99391"/>
              <a:ext cx="3358468" cy="648072"/>
            </a:xfrm>
            <a:prstGeom prst="rect">
              <a:avLst/>
            </a:prstGeom>
          </p:spPr>
        </p:pic>
      </p:grpSp>
      <p:sp>
        <p:nvSpPr>
          <p:cNvPr id="12" name="Title 1"/>
          <p:cNvSpPr>
            <a:spLocks noGrp="1"/>
          </p:cNvSpPr>
          <p:nvPr>
            <p:ph type="title" hasCustomPrompt="1"/>
          </p:nvPr>
        </p:nvSpPr>
        <p:spPr>
          <a:xfrm>
            <a:off x="609600" y="-59549"/>
            <a:ext cx="5994400" cy="624417"/>
          </a:xfrm>
        </p:spPr>
        <p:txBody>
          <a:bodyPr>
            <a:normAutofit/>
          </a:bodyPr>
          <a:lstStyle>
            <a:lvl1pPr algn="l">
              <a:defRPr sz="1800">
                <a:solidFill>
                  <a:schemeClr val="bg1"/>
                </a:solidFill>
                <a:latin typeface="+mn-lt"/>
              </a:defRPr>
            </a:lvl1pPr>
          </a:lstStyle>
          <a:p>
            <a:r>
              <a:rPr lang="en-US" dirty="0"/>
              <a:t>Name of the chapter</a:t>
            </a:r>
          </a:p>
        </p:txBody>
      </p:sp>
      <p:sp>
        <p:nvSpPr>
          <p:cNvPr id="13" name="Slide Number Placeholder 5"/>
          <p:cNvSpPr txBox="1">
            <a:spLocks/>
          </p:cNvSpPr>
          <p:nvPr userDrawn="1"/>
        </p:nvSpPr>
        <p:spPr>
          <a:xfrm>
            <a:off x="8737600" y="632460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B4606E-EBF0-41FC-AFBD-463BD9449987}" type="slidenum">
              <a:rPr lang="en-US" sz="1200" smtClean="0">
                <a:solidFill>
                  <a:srgbClr val="3F3F3F">
                    <a:tint val="75000"/>
                  </a:srgbClr>
                </a:solidFill>
              </a:rPr>
              <a:pPr/>
              <a:t>‹#›</a:t>
            </a:fld>
            <a:endParaRPr lang="en-US" sz="1200" dirty="0">
              <a:solidFill>
                <a:srgbClr val="3F3F3F">
                  <a:tint val="75000"/>
                </a:srgbClr>
              </a:solidFill>
            </a:endParaRPr>
          </a:p>
        </p:txBody>
      </p:sp>
      <p:cxnSp>
        <p:nvCxnSpPr>
          <p:cNvPr id="14" name="Straight Connector 13"/>
          <p:cNvCxnSpPr/>
          <p:nvPr userDrawn="1"/>
        </p:nvCxnSpPr>
        <p:spPr>
          <a:xfrm>
            <a:off x="-120350" y="6406396"/>
            <a:ext cx="12450828" cy="0"/>
          </a:xfrm>
          <a:prstGeom prst="line">
            <a:avLst/>
          </a:prstGeom>
          <a:ln w="38100" cmpd="sng">
            <a:solidFill>
              <a:srgbClr val="3E8ED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20350" y="6597352"/>
            <a:ext cx="12450828" cy="0"/>
          </a:xfrm>
          <a:prstGeom prst="line">
            <a:avLst/>
          </a:prstGeom>
          <a:ln w="381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New_UNITAR_Vertical_Logo_Simple_Pantone279C-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6331" y="6260861"/>
            <a:ext cx="989111" cy="597149"/>
          </a:xfrm>
          <a:prstGeom prst="rect">
            <a:avLst/>
          </a:prstGeom>
        </p:spPr>
      </p:pic>
    </p:spTree>
    <p:extLst>
      <p:ext uri="{BB962C8B-B14F-4D97-AF65-F5344CB8AC3E}">
        <p14:creationId xmlns:p14="http://schemas.microsoft.com/office/powerpoint/2010/main" val="38463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7753" y="81324"/>
            <a:ext cx="11376491" cy="276999"/>
          </a:xfrm>
          <a:prstGeom prst="rect">
            <a:avLst/>
          </a:prstGeom>
        </p:spPr>
        <p:txBody>
          <a:bodyPr wrap="square" lIns="0" tIns="0" rIns="0" bIns="0">
            <a:spAutoFit/>
          </a:bodyPr>
          <a:lstStyle>
            <a:lvl1pPr>
              <a:defRPr sz="1800" b="0" i="0">
                <a:solidFill>
                  <a:schemeClr val="bg1"/>
                </a:solidFill>
                <a:latin typeface="Arial"/>
                <a:cs typeface="Arial"/>
              </a:defRPr>
            </a:lvl1pPr>
          </a:lstStyle>
          <a:p>
            <a:endParaRPr/>
          </a:p>
        </p:txBody>
      </p:sp>
      <p:sp>
        <p:nvSpPr>
          <p:cNvPr id="3" name="Holder 3"/>
          <p:cNvSpPr>
            <a:spLocks noGrp="1"/>
          </p:cNvSpPr>
          <p:nvPr>
            <p:ph type="body" idx="1"/>
          </p:nvPr>
        </p:nvSpPr>
        <p:spPr>
          <a:xfrm>
            <a:off x="955488" y="2103507"/>
            <a:ext cx="10281039" cy="215444"/>
          </a:xfrm>
          <a:prstGeom prst="rect">
            <a:avLst/>
          </a:prstGeom>
        </p:spPr>
        <p:txBody>
          <a:bodyPr wrap="square" lIns="0" tIns="0" rIns="0" bIns="0">
            <a:spAutoFit/>
          </a:bodyPr>
          <a:lstStyle>
            <a:lvl1pPr>
              <a:defRPr sz="1400" b="0" i="0">
                <a:solidFill>
                  <a:srgbClr val="3E3E3E"/>
                </a:solidFill>
                <a:latin typeface="Arial"/>
                <a:cs typeface="Arial"/>
              </a:defRPr>
            </a:lvl1pPr>
          </a:lstStyle>
          <a:p>
            <a:endParaRPr/>
          </a:p>
        </p:txBody>
      </p:sp>
      <p:sp>
        <p:nvSpPr>
          <p:cNvPr id="4" name="Holder 4"/>
          <p:cNvSpPr>
            <a:spLocks noGrp="1"/>
          </p:cNvSpPr>
          <p:nvPr>
            <p:ph type="ftr" sz="quarter" idx="5"/>
          </p:nvPr>
        </p:nvSpPr>
        <p:spPr>
          <a:xfrm>
            <a:off x="4145288" y="637795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5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08-Mar-19</a:t>
            </a:fld>
            <a:endParaRPr lang="en-US"/>
          </a:p>
        </p:txBody>
      </p:sp>
      <p:sp>
        <p:nvSpPr>
          <p:cNvPr id="6" name="Holder 6"/>
          <p:cNvSpPr>
            <a:spLocks noGrp="1"/>
          </p:cNvSpPr>
          <p:nvPr>
            <p:ph type="sldNum" sz="quarter" idx="7"/>
          </p:nvPr>
        </p:nvSpPr>
        <p:spPr>
          <a:xfrm>
            <a:off x="8778240" y="637795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7513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bodyStyle>
    <p:otherStyle>
      <a:lvl1pPr marL="0">
        <a:defRPr>
          <a:latin typeface="+mn-lt"/>
          <a:ea typeface="+mn-ea"/>
          <a:cs typeface="+mn-cs"/>
        </a:defRPr>
      </a:lvl1pPr>
      <a:lvl2pPr marL="457178">
        <a:defRPr>
          <a:latin typeface="+mn-lt"/>
          <a:ea typeface="+mn-ea"/>
          <a:cs typeface="+mn-cs"/>
        </a:defRPr>
      </a:lvl2pPr>
      <a:lvl3pPr marL="914354">
        <a:defRPr>
          <a:latin typeface="+mn-lt"/>
          <a:ea typeface="+mn-ea"/>
          <a:cs typeface="+mn-cs"/>
        </a:defRPr>
      </a:lvl3pPr>
      <a:lvl4pPr marL="1371532">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2">
        <a:defRPr>
          <a:latin typeface="+mn-lt"/>
          <a:ea typeface="+mn-ea"/>
          <a:cs typeface="+mn-cs"/>
        </a:defRPr>
      </a:lvl7pPr>
      <a:lvl8pPr marL="3200240">
        <a:defRPr>
          <a:latin typeface="+mn-lt"/>
          <a:ea typeface="+mn-ea"/>
          <a:cs typeface="+mn-cs"/>
        </a:defRPr>
      </a:lvl8pPr>
      <a:lvl9pPr marL="365741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cs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cs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4606E-EBF0-41FC-AFBD-463BD9449987}" type="slidenum">
              <a:rPr lang="en-US" smtClean="0">
                <a:solidFill>
                  <a:srgbClr val="3F3F3F">
                    <a:tint val="75000"/>
                  </a:srgbClr>
                </a:solidFill>
                <a:cs typeface="Arial" charset="0"/>
              </a:rPr>
              <a:pPr/>
              <a:t>‹#›</a:t>
            </a:fld>
            <a:endParaRPr lang="en-US">
              <a:solidFill>
                <a:srgbClr val="3F3F3F">
                  <a:tint val="75000"/>
                </a:srgbClr>
              </a:solidFill>
              <a:cs typeface="Arial" charset="0"/>
            </a:endParaRPr>
          </a:p>
        </p:txBody>
      </p:sp>
    </p:spTree>
    <p:extLst>
      <p:ext uri="{BB962C8B-B14F-4D97-AF65-F5344CB8AC3E}">
        <p14:creationId xmlns:p14="http://schemas.microsoft.com/office/powerpoint/2010/main" val="1870714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ftr="0" dt="0"/>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3.xml"/><Relationship Id="rId16" Type="http://schemas.openxmlformats.org/officeDocument/2006/relationships/image" Target="../media/image73.svg"/><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jpeg"/><Relationship Id="rId17" Type="http://schemas.openxmlformats.org/officeDocument/2006/relationships/image" Target="../media/image88.png"/><Relationship Id="rId2" Type="http://schemas.openxmlformats.org/officeDocument/2006/relationships/notesSlide" Target="../notesSlides/notesSlide14.xml"/><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gif"/><Relationship Id="rId5" Type="http://schemas.openxmlformats.org/officeDocument/2006/relationships/image" Target="../media/image76.jpe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16.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18" Type="http://schemas.openxmlformats.org/officeDocument/2006/relationships/image" Target="../media/image106.svg"/><Relationship Id="rId26" Type="http://schemas.openxmlformats.org/officeDocument/2006/relationships/image" Target="../media/image114.svg"/><Relationship Id="rId3" Type="http://schemas.openxmlformats.org/officeDocument/2006/relationships/image" Target="../media/image91.png"/><Relationship Id="rId21" Type="http://schemas.openxmlformats.org/officeDocument/2006/relationships/image" Target="../media/image109.png"/><Relationship Id="rId7" Type="http://schemas.openxmlformats.org/officeDocument/2006/relationships/image" Target="../media/image95.png"/><Relationship Id="rId12" Type="http://schemas.openxmlformats.org/officeDocument/2006/relationships/image" Target="../media/image100.svg"/><Relationship Id="rId17" Type="http://schemas.openxmlformats.org/officeDocument/2006/relationships/image" Target="../media/image105.png"/><Relationship Id="rId25" Type="http://schemas.openxmlformats.org/officeDocument/2006/relationships/image" Target="../media/image113.png"/><Relationship Id="rId2" Type="http://schemas.openxmlformats.org/officeDocument/2006/relationships/notesSlide" Target="../notesSlides/notesSlide16.xml"/><Relationship Id="rId16" Type="http://schemas.openxmlformats.org/officeDocument/2006/relationships/image" Target="../media/image104.svg"/><Relationship Id="rId20" Type="http://schemas.openxmlformats.org/officeDocument/2006/relationships/image" Target="../media/image108.svg"/><Relationship Id="rId1" Type="http://schemas.openxmlformats.org/officeDocument/2006/relationships/slideLayout" Target="../slideLayouts/slideLayout2.xml"/><Relationship Id="rId6" Type="http://schemas.openxmlformats.org/officeDocument/2006/relationships/image" Target="../media/image94.svg"/><Relationship Id="rId11" Type="http://schemas.openxmlformats.org/officeDocument/2006/relationships/image" Target="../media/image99.png"/><Relationship Id="rId24" Type="http://schemas.openxmlformats.org/officeDocument/2006/relationships/image" Target="../media/image112.sv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1.png"/><Relationship Id="rId28" Type="http://schemas.openxmlformats.org/officeDocument/2006/relationships/image" Target="../media/image116.svg"/><Relationship Id="rId10" Type="http://schemas.openxmlformats.org/officeDocument/2006/relationships/image" Target="../media/image98.svg"/><Relationship Id="rId19" Type="http://schemas.openxmlformats.org/officeDocument/2006/relationships/image" Target="../media/image107.pn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102.svg"/><Relationship Id="rId22" Type="http://schemas.openxmlformats.org/officeDocument/2006/relationships/image" Target="../media/image110.svg"/><Relationship Id="rId27" Type="http://schemas.openxmlformats.org/officeDocument/2006/relationships/image" Target="../media/image115.png"/></Relationships>
</file>

<file path=ppt/slides/_rels/slide17.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25.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4.svg"/><Relationship Id="rId2" Type="http://schemas.openxmlformats.org/officeDocument/2006/relationships/notesSlide" Target="../notesSlides/notesSlide17.xml"/><Relationship Id="rId16" Type="http://schemas.openxmlformats.org/officeDocument/2006/relationships/image" Target="../media/image92.svg"/><Relationship Id="rId1" Type="http://schemas.openxmlformats.org/officeDocument/2006/relationships/slideLayout" Target="../slideLayouts/slideLayout2.xml"/><Relationship Id="rId6" Type="http://schemas.openxmlformats.org/officeDocument/2006/relationships/image" Target="../media/image120.svg"/><Relationship Id="rId11" Type="http://schemas.openxmlformats.org/officeDocument/2006/relationships/image" Target="../media/image123.png"/><Relationship Id="rId5" Type="http://schemas.openxmlformats.org/officeDocument/2006/relationships/image" Target="../media/image119.png"/><Relationship Id="rId15" Type="http://schemas.openxmlformats.org/officeDocument/2006/relationships/image" Target="../media/image91.png"/><Relationship Id="rId10" Type="http://schemas.openxmlformats.org/officeDocument/2006/relationships/image" Target="../media/image71.svg"/><Relationship Id="rId4" Type="http://schemas.openxmlformats.org/officeDocument/2006/relationships/image" Target="../media/image118.svg"/><Relationship Id="rId9" Type="http://schemas.openxmlformats.org/officeDocument/2006/relationships/image" Target="../media/image122.png"/><Relationship Id="rId14" Type="http://schemas.openxmlformats.org/officeDocument/2006/relationships/image" Target="../media/image126.svg"/></Relationships>
</file>

<file path=ppt/slides/_rels/slide1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28.png"/></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1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92.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21.xml.rels><?xml version="1.0" encoding="UTF-8" standalone="yes"?>
<Relationships xmlns="http://schemas.openxmlformats.org/package/2006/relationships"><Relationship Id="rId8" Type="http://schemas.openxmlformats.org/officeDocument/2006/relationships/image" Target="../media/image145.sv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3.svg"/><Relationship Id="rId5" Type="http://schemas.openxmlformats.org/officeDocument/2006/relationships/image" Target="../media/image142.png"/><Relationship Id="rId4" Type="http://schemas.openxmlformats.org/officeDocument/2006/relationships/image" Target="../media/image141.svg"/></Relationships>
</file>

<file path=ppt/slides/_rels/slide22.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4.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9.svg"/><Relationship Id="rId11" Type="http://schemas.openxmlformats.org/officeDocument/2006/relationships/image" Target="../media/image153.png"/><Relationship Id="rId5" Type="http://schemas.openxmlformats.org/officeDocument/2006/relationships/image" Target="../media/image148.png"/><Relationship Id="rId10" Type="http://schemas.openxmlformats.org/officeDocument/2006/relationships/image" Target="../media/image152.svg"/><Relationship Id="rId4" Type="http://schemas.openxmlformats.org/officeDocument/2006/relationships/image" Target="../media/image147.svg"/><Relationship Id="rId9" Type="http://schemas.openxmlformats.org/officeDocument/2006/relationships/image" Target="../media/image151.png"/></Relationships>
</file>

<file path=ppt/slides/_rels/slide2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57.png"/><Relationship Id="rId4" Type="http://schemas.openxmlformats.org/officeDocument/2006/relationships/image" Target="../media/image156.png"/></Relationships>
</file>

<file path=ppt/slides/_rels/slide24.xml.rels><?xml version="1.0" encoding="UTF-8" standalone="yes"?>
<Relationships xmlns="http://schemas.openxmlformats.org/package/2006/relationships"><Relationship Id="rId8" Type="http://schemas.openxmlformats.org/officeDocument/2006/relationships/image" Target="../media/image163.sv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1.svg"/><Relationship Id="rId5" Type="http://schemas.openxmlformats.org/officeDocument/2006/relationships/image" Target="../media/image160.png"/><Relationship Id="rId4" Type="http://schemas.openxmlformats.org/officeDocument/2006/relationships/image" Target="../media/image159.svg"/></Relationships>
</file>

<file path=ppt/slides/_rels/slide25.xml.rels><?xml version="1.0" encoding="UTF-8" standalone="yes"?>
<Relationships xmlns="http://schemas.openxmlformats.org/package/2006/relationships"><Relationship Id="rId8" Type="http://schemas.openxmlformats.org/officeDocument/2006/relationships/image" Target="../media/image169.sv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7.svg"/><Relationship Id="rId5" Type="http://schemas.openxmlformats.org/officeDocument/2006/relationships/image" Target="../media/image166.png"/><Relationship Id="rId4" Type="http://schemas.openxmlformats.org/officeDocument/2006/relationships/image" Target="../media/image165.svg"/></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3.svg"/><Relationship Id="rId5" Type="http://schemas.openxmlformats.org/officeDocument/2006/relationships/image" Target="../media/image172.png"/><Relationship Id="rId4" Type="http://schemas.openxmlformats.org/officeDocument/2006/relationships/image" Target="../media/image171.svg"/></Relationships>
</file>

<file path=ppt/slides/_rels/slide2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7.svg"/><Relationship Id="rId5" Type="http://schemas.openxmlformats.org/officeDocument/2006/relationships/image" Target="../media/image176.png"/><Relationship Id="rId4" Type="http://schemas.openxmlformats.org/officeDocument/2006/relationships/image" Target="../media/image175.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9.png"/><Relationship Id="rId21" Type="http://schemas.openxmlformats.org/officeDocument/2006/relationships/image" Target="../media/image32.png"/><Relationship Id="rId7" Type="http://schemas.openxmlformats.org/officeDocument/2006/relationships/image" Target="../media/image21.png"/><Relationship Id="rId12" Type="http://schemas.microsoft.com/office/2007/relationships/hdphoto" Target="../media/hdphoto5.wdp"/><Relationship Id="rId17" Type="http://schemas.openxmlformats.org/officeDocument/2006/relationships/image" Target="../media/image28.png"/><Relationship Id="rId25" Type="http://schemas.openxmlformats.org/officeDocument/2006/relationships/image" Target="../media/image36.svg"/><Relationship Id="rId2" Type="http://schemas.openxmlformats.org/officeDocument/2006/relationships/notesSlide" Target="../notesSlides/notesSlide5.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3.png"/><Relationship Id="rId24" Type="http://schemas.openxmlformats.org/officeDocument/2006/relationships/image" Target="../media/image35.pn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4.svg"/><Relationship Id="rId10" Type="http://schemas.microsoft.com/office/2007/relationships/hdphoto" Target="../media/hdphoto4.wdp"/><Relationship Id="rId19"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5.svg"/><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3219081" y="199190"/>
            <a:ext cx="1248148" cy="1324815"/>
          </a:xfrm>
          <a:prstGeom prst="rect">
            <a:avLst/>
          </a:prstGeom>
          <a:blipFill>
            <a:blip r:embed="rId5" cstate="print">
              <a:biLevel thresh="25000"/>
            </a:blip>
            <a:stretch>
              <a:fillRect/>
            </a:stretch>
          </a:blipFill>
        </p:spPr>
        <p:txBody>
          <a:bodyPr wrap="square" lIns="0" tIns="0" rIns="0" bIns="0" rtlCol="0"/>
          <a:lstStyle/>
          <a:p>
            <a:endParaRPr>
              <a:solidFill>
                <a:prstClr val="black"/>
              </a:solidFill>
              <a:latin typeface="Calibri"/>
            </a:endParaRPr>
          </a:p>
        </p:txBody>
      </p:sp>
      <p:sp>
        <p:nvSpPr>
          <p:cNvPr id="19" name="object 19"/>
          <p:cNvSpPr txBox="1"/>
          <p:nvPr/>
        </p:nvSpPr>
        <p:spPr>
          <a:xfrm>
            <a:off x="867533" y="2274697"/>
            <a:ext cx="9555480" cy="1661993"/>
          </a:xfrm>
          <a:prstGeom prst="rect">
            <a:avLst/>
          </a:prstGeom>
        </p:spPr>
        <p:txBody>
          <a:bodyPr vert="horz" wrap="square" lIns="0" tIns="0" rIns="0" bIns="0" rtlCol="0">
            <a:spAutoFit/>
          </a:bodyPr>
          <a:lstStyle/>
          <a:p>
            <a:pPr marL="12700"/>
            <a:r>
              <a:rPr lang="en-US" sz="3600" b="1" dirty="0">
                <a:solidFill>
                  <a:srgbClr val="1F497D">
                    <a:lumMod val="60000"/>
                    <a:lumOff val="40000"/>
                  </a:srgbClr>
                </a:solidFill>
                <a:latin typeface="Franklin Gothic Medium" panose="020B0603020102020204" pitchFamily="34" charset="0"/>
                <a:ea typeface="YuKyokasho Medium" panose="02000500000000000000" pitchFamily="2" charset="-128"/>
                <a:cs typeface="Apple Symbols" panose="02000000000000000000" pitchFamily="2" charset="-79"/>
              </a:rPr>
              <a:t>UNOSAT’s Capacity Development in Geospatial Information Technology – </a:t>
            </a:r>
          </a:p>
          <a:p>
            <a:pPr marL="12700"/>
            <a:r>
              <a:rPr lang="en-US" sz="3600" b="1" dirty="0">
                <a:solidFill>
                  <a:srgbClr val="1F497D">
                    <a:lumMod val="60000"/>
                    <a:lumOff val="40000"/>
                  </a:srgbClr>
                </a:solidFill>
                <a:latin typeface="Franklin Gothic Medium" panose="020B0603020102020204" pitchFamily="34" charset="0"/>
                <a:ea typeface="YuKyokasho Medium" panose="02000500000000000000" pitchFamily="2" charset="-128"/>
                <a:cs typeface="Apple Symbols" panose="02000000000000000000" pitchFamily="2" charset="-79"/>
              </a:rPr>
              <a:t>Partnerships &amp; Lessons Learned</a:t>
            </a:r>
          </a:p>
        </p:txBody>
      </p:sp>
      <p:sp>
        <p:nvSpPr>
          <p:cNvPr id="15" name="object 19">
            <a:extLst>
              <a:ext uri="{FF2B5EF4-FFF2-40B4-BE49-F238E27FC236}">
                <a16:creationId xmlns:a16="http://schemas.microsoft.com/office/drawing/2014/main" id="{2219CFFA-5125-4D49-AF66-ECB7C7746AE5}"/>
              </a:ext>
            </a:extLst>
          </p:cNvPr>
          <p:cNvSpPr txBox="1"/>
          <p:nvPr/>
        </p:nvSpPr>
        <p:spPr>
          <a:xfrm>
            <a:off x="3275163" y="4075041"/>
            <a:ext cx="7897091" cy="1815882"/>
          </a:xfrm>
          <a:prstGeom prst="rect">
            <a:avLst/>
          </a:prstGeom>
        </p:spPr>
        <p:txBody>
          <a:bodyPr vert="horz" wrap="square" lIns="0" tIns="0" rIns="0" bIns="0" rtlCol="0">
            <a:spAutoFit/>
          </a:bodyPr>
          <a:lstStyle/>
          <a:p>
            <a:pPr marL="12700" algn="r"/>
            <a:r>
              <a:rPr lang="en-US" sz="2000" b="1" i="1" dirty="0">
                <a:solidFill>
                  <a:srgbClr val="1F497D">
                    <a:lumMod val="60000"/>
                    <a:lumOff val="40000"/>
                  </a:srgbClr>
                </a:solidFill>
                <a:latin typeface="Franklin Gothic Medium" panose="020B0603020102020204" pitchFamily="34" charset="0"/>
                <a:ea typeface="YuKyokasho Medium" panose="02000500000000000000" pitchFamily="2" charset="-128"/>
                <a:cs typeface="Praxis LT Semibold"/>
              </a:rPr>
              <a:t>Fostering Partnerships with Universities Involved in </a:t>
            </a:r>
          </a:p>
          <a:p>
            <a:pPr marL="12700" algn="r"/>
            <a:r>
              <a:rPr lang="en-US" sz="2000" b="1" i="1" dirty="0">
                <a:solidFill>
                  <a:srgbClr val="1F497D">
                    <a:lumMod val="60000"/>
                    <a:lumOff val="40000"/>
                  </a:srgbClr>
                </a:solidFill>
                <a:latin typeface="Franklin Gothic Medium" panose="020B0603020102020204" pitchFamily="34" charset="0"/>
                <a:ea typeface="YuKyokasho Medium" panose="02000500000000000000" pitchFamily="2" charset="-128"/>
                <a:cs typeface="Praxis LT Semibold"/>
              </a:rPr>
              <a:t>Geospatial Sciences and Research</a:t>
            </a:r>
          </a:p>
          <a:p>
            <a:pPr marL="12700" algn="r"/>
            <a:endParaRPr lang="en-US" sz="2000" b="1" i="1" dirty="0">
              <a:solidFill>
                <a:srgbClr val="1F497D">
                  <a:lumMod val="40000"/>
                  <a:lumOff val="60000"/>
                </a:srgbClr>
              </a:solidFill>
              <a:latin typeface="Franklin Gothic Medium" panose="020B0603020102020204" pitchFamily="34" charset="0"/>
              <a:ea typeface="YuKyokasho Medium" panose="02000500000000000000" pitchFamily="2" charset="-128"/>
              <a:cs typeface="Apple Symbols" panose="02000000000000000000" pitchFamily="2" charset="-79"/>
            </a:endParaRPr>
          </a:p>
          <a:p>
            <a:pPr marL="12700" algn="r"/>
            <a:r>
              <a:rPr lang="en-US" sz="2000" b="1" i="1" dirty="0">
                <a:solidFill>
                  <a:srgbClr val="1F497D">
                    <a:lumMod val="40000"/>
                    <a:lumOff val="60000"/>
                  </a:srgbClr>
                </a:solidFill>
                <a:latin typeface="Franklin Gothic Medium" panose="020B0603020102020204" pitchFamily="34" charset="0"/>
                <a:ea typeface="YuKyokasho Medium" panose="02000500000000000000" pitchFamily="2" charset="-128"/>
                <a:cs typeface="Apple Symbols" panose="02000000000000000000" pitchFamily="2" charset="-79"/>
              </a:rPr>
              <a:t>Yangon, Myanmar</a:t>
            </a:r>
          </a:p>
          <a:p>
            <a:pPr marL="12700" algn="r"/>
            <a:r>
              <a:rPr lang="en-US" sz="2000" b="1" i="1" dirty="0">
                <a:solidFill>
                  <a:srgbClr val="1F497D">
                    <a:lumMod val="40000"/>
                    <a:lumOff val="60000"/>
                  </a:srgbClr>
                </a:solidFill>
                <a:latin typeface="Franklin Gothic Medium" panose="020B0603020102020204" pitchFamily="34" charset="0"/>
                <a:ea typeface="YuKyokasho Medium" panose="02000500000000000000" pitchFamily="2" charset="-128"/>
                <a:cs typeface="Apple Symbols" panose="02000000000000000000" pitchFamily="2" charset="-79"/>
              </a:rPr>
              <a:t>12 - 13 February 2020</a:t>
            </a:r>
          </a:p>
          <a:p>
            <a:pPr marL="12700" algn="r"/>
            <a:endParaRPr lang="en-US" b="1" i="1" dirty="0">
              <a:solidFill>
                <a:srgbClr val="1F497D">
                  <a:lumMod val="40000"/>
                  <a:lumOff val="60000"/>
                </a:srgbClr>
              </a:solidFill>
              <a:latin typeface="Franklin Gothic Medium" panose="020B0603020102020204" pitchFamily="34" charset="0"/>
              <a:ea typeface="YuKyokasho Medium" panose="02000500000000000000" pitchFamily="2" charset="-128"/>
              <a:cs typeface="Apple Symbols" panose="02000000000000000000" pitchFamily="2" charset="-79"/>
            </a:endParaRPr>
          </a:p>
        </p:txBody>
      </p:sp>
      <p:grpSp>
        <p:nvGrpSpPr>
          <p:cNvPr id="4" name="Group 3">
            <a:extLst>
              <a:ext uri="{FF2B5EF4-FFF2-40B4-BE49-F238E27FC236}">
                <a16:creationId xmlns:a16="http://schemas.microsoft.com/office/drawing/2014/main" id="{F0EA4343-AAD6-4ED3-B125-026804EBF53B}"/>
              </a:ext>
            </a:extLst>
          </p:cNvPr>
          <p:cNvGrpSpPr/>
          <p:nvPr/>
        </p:nvGrpSpPr>
        <p:grpSpPr>
          <a:xfrm>
            <a:off x="560940" y="449894"/>
            <a:ext cx="3717964" cy="1080591"/>
            <a:chOff x="432348" y="321303"/>
            <a:chExt cx="3717964" cy="1080591"/>
          </a:xfrm>
        </p:grpSpPr>
        <p:sp>
          <p:nvSpPr>
            <p:cNvPr id="11" name="object 11"/>
            <p:cNvSpPr/>
            <p:nvPr/>
          </p:nvSpPr>
          <p:spPr>
            <a:xfrm>
              <a:off x="432348" y="321303"/>
              <a:ext cx="2978896" cy="1080591"/>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pic>
          <p:nvPicPr>
            <p:cNvPr id="3" name="Picture 2">
              <a:extLst>
                <a:ext uri="{FF2B5EF4-FFF2-40B4-BE49-F238E27FC236}">
                  <a16:creationId xmlns:a16="http://schemas.microsoft.com/office/drawing/2014/main" id="{7ACABD54-C5A4-4633-AF0E-52F9290BE0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1667"/>
            <a:stretch/>
          </p:blipFill>
          <p:spPr>
            <a:xfrm>
              <a:off x="3411245" y="335681"/>
              <a:ext cx="739067" cy="975951"/>
            </a:xfrm>
            <a:prstGeom prst="rect">
              <a:avLst/>
            </a:prstGeom>
          </p:spPr>
        </p:pic>
      </p:gr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444"/>
    </mc:Choice>
    <mc:Fallback xmlns="">
      <p:transition spd="slow" advTm="44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999345-ECFA-478E-AE00-AD2AB47CE4B3}"/>
              </a:ext>
            </a:extLst>
          </p:cNvPr>
          <p:cNvSpPr txBox="1">
            <a:spLocks/>
          </p:cNvSpPr>
          <p:nvPr/>
        </p:nvSpPr>
        <p:spPr>
          <a:xfrm>
            <a:off x="2957043" y="2137751"/>
            <a:ext cx="7922624" cy="3841944"/>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b="1" kern="0" dirty="0">
                <a:solidFill>
                  <a:schemeClr val="tx1">
                    <a:lumMod val="65000"/>
                    <a:lumOff val="35000"/>
                  </a:schemeClr>
                </a:solidFill>
                <a:latin typeface="Franklin Gothic Medium" panose="020B0603020102020204" pitchFamily="34" charset="0"/>
              </a:rPr>
              <a:t>From Academia to UNITAR</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Engaging in partnerships with academia, training institutions and </a:t>
            </a:r>
            <a:r>
              <a:rPr lang="en-GB" sz="1800" kern="0" dirty="0" err="1">
                <a:solidFill>
                  <a:schemeClr val="tx1">
                    <a:lumMod val="65000"/>
                    <a:lumOff val="35000"/>
                  </a:schemeClr>
                </a:solidFill>
                <a:latin typeface="Franklin Gothic Medium" panose="020B0603020102020204" pitchFamily="34" charset="0"/>
              </a:rPr>
              <a:t>centers</a:t>
            </a:r>
            <a:r>
              <a:rPr lang="en-GB" sz="1800" kern="0" dirty="0">
                <a:solidFill>
                  <a:schemeClr val="tx1">
                    <a:lumMod val="65000"/>
                    <a:lumOff val="35000"/>
                  </a:schemeClr>
                </a:solidFill>
                <a:latin typeface="Franklin Gothic Medium" panose="020B0603020102020204" pitchFamily="34" charset="0"/>
              </a:rPr>
              <a:t> of excellence in developing and emerging countries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From UNITAR to Academia:</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A structured offer to capacity-building and development needs</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Supporting academia’s respective strengths to develop modern learning and training environments, platforms, tools, and methodologies</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Opportunity to open up to new audiences, share knowledge in training and research, build up new collaborations with academic networks in other regions</a:t>
            </a:r>
          </a:p>
        </p:txBody>
      </p:sp>
      <p:sp>
        <p:nvSpPr>
          <p:cNvPr id="14" name="Content Placeholder 2">
            <a:extLst>
              <a:ext uri="{FF2B5EF4-FFF2-40B4-BE49-F238E27FC236}">
                <a16:creationId xmlns:a16="http://schemas.microsoft.com/office/drawing/2014/main" id="{17C5F37B-69CA-411B-9B65-ADD1B3EDF54C}"/>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Academia</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18" name="Graphic 17" descr="Schoolhouse">
            <a:extLst>
              <a:ext uri="{FF2B5EF4-FFF2-40B4-BE49-F238E27FC236}">
                <a16:creationId xmlns:a16="http://schemas.microsoft.com/office/drawing/2014/main" id="{F3A1B548-EE28-45ED-894E-B20EF6B5E7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3722" y="1365553"/>
            <a:ext cx="914400" cy="914400"/>
          </a:xfrm>
          <a:prstGeom prst="rect">
            <a:avLst/>
          </a:prstGeom>
        </p:spPr>
      </p:pic>
    </p:spTree>
    <p:extLst>
      <p:ext uri="{BB962C8B-B14F-4D97-AF65-F5344CB8AC3E}">
        <p14:creationId xmlns:p14="http://schemas.microsoft.com/office/powerpoint/2010/main" val="24215828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999345-ECFA-478E-AE00-AD2AB47CE4B3}"/>
              </a:ext>
            </a:extLst>
          </p:cNvPr>
          <p:cNvSpPr txBox="1">
            <a:spLocks/>
          </p:cNvSpPr>
          <p:nvPr/>
        </p:nvSpPr>
        <p:spPr>
          <a:xfrm>
            <a:off x="2957043" y="2137750"/>
            <a:ext cx="7922624" cy="3974291"/>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b="1" kern="0" dirty="0">
                <a:solidFill>
                  <a:schemeClr val="tx1">
                    <a:lumMod val="65000"/>
                    <a:lumOff val="35000"/>
                  </a:schemeClr>
                </a:solidFill>
                <a:latin typeface="Franklin Gothic Medium" panose="020B0603020102020204" pitchFamily="34" charset="0"/>
              </a:rPr>
              <a:t>From Inter-governments to UNITAR:</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Opportunity to develop synergies within UN system and with other international organizations</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"Delivering as one"</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From UNITAR to Inter-governments:</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Offering in expertise on how to best deliver training, capture and retain knowledge, and best build upon it </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Sharing capacities on research on learning methodologies and approaches</a:t>
            </a:r>
          </a:p>
        </p:txBody>
      </p:sp>
      <p:sp>
        <p:nvSpPr>
          <p:cNvPr id="14" name="Content Placeholder 2">
            <a:extLst>
              <a:ext uri="{FF2B5EF4-FFF2-40B4-BE49-F238E27FC236}">
                <a16:creationId xmlns:a16="http://schemas.microsoft.com/office/drawing/2014/main" id="{17C5F37B-69CA-411B-9B65-ADD1B3EDF54C}"/>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a:solidFill>
                  <a:srgbClr val="558ED5"/>
                </a:solidFill>
                <a:latin typeface="Franklin Gothic Medium" panose="020B0603020102020204" pitchFamily="34" charset="0"/>
              </a:rPr>
              <a:t>Inter-government organizations</a:t>
            </a: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22" name="Graphic 21" descr="World">
            <a:extLst>
              <a:ext uri="{FF2B5EF4-FFF2-40B4-BE49-F238E27FC236}">
                <a16:creationId xmlns:a16="http://schemas.microsoft.com/office/drawing/2014/main" id="{831B93D0-F0EE-48B8-AEF8-32BE1E0AB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1411" y="1324949"/>
            <a:ext cx="914400" cy="914400"/>
          </a:xfrm>
          <a:prstGeom prst="rect">
            <a:avLst/>
          </a:prstGeom>
        </p:spPr>
      </p:pic>
    </p:spTree>
    <p:extLst>
      <p:ext uri="{BB962C8B-B14F-4D97-AF65-F5344CB8AC3E}">
        <p14:creationId xmlns:p14="http://schemas.microsoft.com/office/powerpoint/2010/main" val="287731178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999345-ECFA-478E-AE00-AD2AB47CE4B3}"/>
              </a:ext>
            </a:extLst>
          </p:cNvPr>
          <p:cNvSpPr txBox="1">
            <a:spLocks/>
          </p:cNvSpPr>
          <p:nvPr/>
        </p:nvSpPr>
        <p:spPr>
          <a:xfrm>
            <a:off x="2957043" y="2137751"/>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b="1" kern="0" dirty="0">
                <a:solidFill>
                  <a:schemeClr val="tx1">
                    <a:lumMod val="65000"/>
                    <a:lumOff val="35000"/>
                  </a:schemeClr>
                </a:solidFill>
                <a:latin typeface="Franklin Gothic Medium" panose="020B0603020102020204" pitchFamily="34" charset="0"/>
              </a:rPr>
              <a:t>From Private Sector to UNITAR:</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Promoting and enhancing the value of its social responsibility policy for sustainable development</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From UNITAR to Private Sector:</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Environment for contribution to sustainable development</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Opportunity to show the applications of UN public-private partnerships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sp>
        <p:nvSpPr>
          <p:cNvPr id="14" name="Content Placeholder 2">
            <a:extLst>
              <a:ext uri="{FF2B5EF4-FFF2-40B4-BE49-F238E27FC236}">
                <a16:creationId xmlns:a16="http://schemas.microsoft.com/office/drawing/2014/main" id="{17C5F37B-69CA-411B-9B65-ADD1B3EDF54C}"/>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Private Sector</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4" name="Graphic 3" descr="Briefcase">
            <a:extLst>
              <a:ext uri="{FF2B5EF4-FFF2-40B4-BE49-F238E27FC236}">
                <a16:creationId xmlns:a16="http://schemas.microsoft.com/office/drawing/2014/main" id="{6BBEED16-4CC4-4E42-BF6E-7D6E642A4A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4327" y="1351039"/>
            <a:ext cx="914400" cy="914400"/>
          </a:xfrm>
          <a:prstGeom prst="rect">
            <a:avLst/>
          </a:prstGeom>
        </p:spPr>
      </p:pic>
    </p:spTree>
    <p:extLst>
      <p:ext uri="{BB962C8B-B14F-4D97-AF65-F5344CB8AC3E}">
        <p14:creationId xmlns:p14="http://schemas.microsoft.com/office/powerpoint/2010/main" val="173880288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a:extLst>
              <a:ext uri="{FF2B5EF4-FFF2-40B4-BE49-F238E27FC236}">
                <a16:creationId xmlns:a16="http://schemas.microsoft.com/office/drawing/2014/main" id="{FA9018BE-6D58-4313-A94B-BEA8509B377E}"/>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Examples of Activity Type</a:t>
            </a:r>
          </a:p>
          <a:p>
            <a:pPr algn="r"/>
            <a:endParaRPr lang="en-GB" sz="2400" b="1" kern="0" dirty="0">
              <a:solidFill>
                <a:srgbClr val="558ED5"/>
              </a:solidFill>
              <a:latin typeface="Franklin Gothic Medium" panose="020B0603020102020204" pitchFamily="34" charset="0"/>
            </a:endParaRPr>
          </a:p>
          <a:p>
            <a:pPr algn="r"/>
            <a:r>
              <a:rPr lang="en-GB" sz="1700" kern="0" dirty="0">
                <a:solidFill>
                  <a:srgbClr val="558ED5"/>
                </a:solidFill>
                <a:latin typeface="Franklin Gothic Medium" panose="020B0603020102020204" pitchFamily="34" charset="0"/>
              </a:rPr>
              <a:t>From Data Sharing to Project Collaboration</a:t>
            </a:r>
          </a:p>
        </p:txBody>
      </p:sp>
      <p:sp>
        <p:nvSpPr>
          <p:cNvPr id="26" name="Content Placeholder 2">
            <a:extLst>
              <a:ext uri="{FF2B5EF4-FFF2-40B4-BE49-F238E27FC236}">
                <a16:creationId xmlns:a16="http://schemas.microsoft.com/office/drawing/2014/main" id="{B1B00FC1-FE19-4FF5-92D6-21DF2D854A00}"/>
              </a:ext>
            </a:extLst>
          </p:cNvPr>
          <p:cNvSpPr txBox="1">
            <a:spLocks/>
          </p:cNvSpPr>
          <p:nvPr/>
        </p:nvSpPr>
        <p:spPr>
          <a:xfrm>
            <a:off x="5096828" y="643497"/>
            <a:ext cx="6177629" cy="96241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Data collection/sharing:</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Satellite imagery, attribute data</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Understanding </a:t>
            </a:r>
            <a:r>
              <a:rPr lang="en-GB" sz="1800" kern="0" dirty="0">
                <a:solidFill>
                  <a:prstClr val="black">
                    <a:lumMod val="65000"/>
                    <a:lumOff val="35000"/>
                  </a:prstClr>
                </a:solidFill>
                <a:latin typeface="Franklin Gothic Medium" panose="020B0603020102020204" pitchFamily="34" charset="0"/>
              </a:rPr>
              <a:t>data gap and f</a:t>
            </a: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or further analysis</a:t>
            </a:r>
          </a:p>
        </p:txBody>
      </p:sp>
      <p:pic>
        <p:nvPicPr>
          <p:cNvPr id="5" name="Graphic 4" descr="Newspaper">
            <a:extLst>
              <a:ext uri="{FF2B5EF4-FFF2-40B4-BE49-F238E27FC236}">
                <a16:creationId xmlns:a16="http://schemas.microsoft.com/office/drawing/2014/main" id="{72224AE4-2901-40C0-BB2E-B02BA85C1C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7743" y="538106"/>
            <a:ext cx="624548" cy="624548"/>
          </a:xfrm>
          <a:prstGeom prst="rect">
            <a:avLst/>
          </a:prstGeom>
        </p:spPr>
      </p:pic>
      <p:pic>
        <p:nvPicPr>
          <p:cNvPr id="9" name="Graphic 8" descr="Open folder">
            <a:extLst>
              <a:ext uri="{FF2B5EF4-FFF2-40B4-BE49-F238E27FC236}">
                <a16:creationId xmlns:a16="http://schemas.microsoft.com/office/drawing/2014/main" id="{EF5CEA2B-C8E5-4F52-BDFF-D1BA5B3E88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0067" y="771032"/>
            <a:ext cx="914400" cy="914400"/>
          </a:xfrm>
          <a:prstGeom prst="rect">
            <a:avLst/>
          </a:prstGeom>
        </p:spPr>
      </p:pic>
      <p:grpSp>
        <p:nvGrpSpPr>
          <p:cNvPr id="42" name="Group 41">
            <a:extLst>
              <a:ext uri="{FF2B5EF4-FFF2-40B4-BE49-F238E27FC236}">
                <a16:creationId xmlns:a16="http://schemas.microsoft.com/office/drawing/2014/main" id="{20A6AEB6-AE2A-4502-ADE4-4461184CF1A7}"/>
              </a:ext>
            </a:extLst>
          </p:cNvPr>
          <p:cNvGrpSpPr/>
          <p:nvPr/>
        </p:nvGrpSpPr>
        <p:grpSpPr>
          <a:xfrm>
            <a:off x="4118173" y="1965255"/>
            <a:ext cx="914400" cy="1015197"/>
            <a:chOff x="3071557" y="2178876"/>
            <a:chExt cx="1005840" cy="1116717"/>
          </a:xfrm>
        </p:grpSpPr>
        <p:pic>
          <p:nvPicPr>
            <p:cNvPr id="29" name="Graphic 28" descr="Optical disc">
              <a:extLst>
                <a:ext uri="{FF2B5EF4-FFF2-40B4-BE49-F238E27FC236}">
                  <a16:creationId xmlns:a16="http://schemas.microsoft.com/office/drawing/2014/main" id="{9D836705-7800-4658-81AF-79328D1F71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71557" y="2178876"/>
              <a:ext cx="1005840" cy="1005840"/>
            </a:xfrm>
            <a:prstGeom prst="rect">
              <a:avLst/>
            </a:prstGeom>
          </p:spPr>
        </p:pic>
        <p:pic>
          <p:nvPicPr>
            <p:cNvPr id="31" name="Graphic 30" descr="Barcode">
              <a:extLst>
                <a:ext uri="{FF2B5EF4-FFF2-40B4-BE49-F238E27FC236}">
                  <a16:creationId xmlns:a16="http://schemas.microsoft.com/office/drawing/2014/main" id="{B39F8DB5-8538-4B2C-B87C-CAE8B054688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94563" y="2869018"/>
              <a:ext cx="426575" cy="426575"/>
            </a:xfrm>
            <a:prstGeom prst="rect">
              <a:avLst/>
            </a:prstGeom>
          </p:spPr>
        </p:pic>
      </p:grpSp>
      <p:pic>
        <p:nvPicPr>
          <p:cNvPr id="35" name="Graphic 34" descr="Handshake">
            <a:extLst>
              <a:ext uri="{FF2B5EF4-FFF2-40B4-BE49-F238E27FC236}">
                <a16:creationId xmlns:a16="http://schemas.microsoft.com/office/drawing/2014/main" id="{827FFD1D-6239-4DA5-AE6C-0BF00A32A38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2453" y="3113592"/>
            <a:ext cx="1005840" cy="1005840"/>
          </a:xfrm>
          <a:prstGeom prst="rect">
            <a:avLst/>
          </a:prstGeom>
        </p:spPr>
      </p:pic>
      <p:pic>
        <p:nvPicPr>
          <p:cNvPr id="37" name="Graphic 36" descr="Meeting">
            <a:extLst>
              <a:ext uri="{FF2B5EF4-FFF2-40B4-BE49-F238E27FC236}">
                <a16:creationId xmlns:a16="http://schemas.microsoft.com/office/drawing/2014/main" id="{41442A80-B033-45B6-8D58-DBA3B6C404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9737" y="4247943"/>
            <a:ext cx="831273" cy="831273"/>
          </a:xfrm>
          <a:prstGeom prst="rect">
            <a:avLst/>
          </a:prstGeom>
        </p:spPr>
      </p:pic>
      <p:pic>
        <p:nvPicPr>
          <p:cNvPr id="39" name="Graphic 38" descr="Lightbulb">
            <a:extLst>
              <a:ext uri="{FF2B5EF4-FFF2-40B4-BE49-F238E27FC236}">
                <a16:creationId xmlns:a16="http://schemas.microsoft.com/office/drawing/2014/main" id="{8E99D292-01B6-4353-B29D-184340F9F9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35032" y="5472244"/>
            <a:ext cx="831273" cy="831273"/>
          </a:xfrm>
          <a:prstGeom prst="rect">
            <a:avLst/>
          </a:prstGeom>
        </p:spPr>
      </p:pic>
      <p:sp>
        <p:nvSpPr>
          <p:cNvPr id="43" name="Content Placeholder 2">
            <a:extLst>
              <a:ext uri="{FF2B5EF4-FFF2-40B4-BE49-F238E27FC236}">
                <a16:creationId xmlns:a16="http://schemas.microsoft.com/office/drawing/2014/main" id="{5EA26AE2-17A2-4319-AEC3-0DD44DB395C5}"/>
              </a:ext>
            </a:extLst>
          </p:cNvPr>
          <p:cNvSpPr txBox="1">
            <a:spLocks/>
          </p:cNvSpPr>
          <p:nvPr/>
        </p:nvSpPr>
        <p:spPr>
          <a:xfrm>
            <a:off x="5096829" y="2001701"/>
            <a:ext cx="6177628" cy="91440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Software licence: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For UNOSAT’s analytic and research work</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For UNOSAT training participants</a:t>
            </a:r>
          </a:p>
        </p:txBody>
      </p:sp>
      <p:sp>
        <p:nvSpPr>
          <p:cNvPr id="44" name="Content Placeholder 2">
            <a:extLst>
              <a:ext uri="{FF2B5EF4-FFF2-40B4-BE49-F238E27FC236}">
                <a16:creationId xmlns:a16="http://schemas.microsoft.com/office/drawing/2014/main" id="{F2A7991C-6065-4D77-B12C-09FF436A80AA}"/>
              </a:ext>
            </a:extLst>
          </p:cNvPr>
          <p:cNvSpPr txBox="1">
            <a:spLocks/>
          </p:cNvSpPr>
          <p:nvPr/>
        </p:nvSpPr>
        <p:spPr>
          <a:xfrm>
            <a:off x="5096829" y="3340174"/>
            <a:ext cx="6177628" cy="675639"/>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Procedural cooperation:</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For smooth and efficient </a:t>
            </a:r>
            <a:r>
              <a:rPr lang="en-GB" sz="1800" kern="0" dirty="0">
                <a:solidFill>
                  <a:prstClr val="black">
                    <a:lumMod val="65000"/>
                    <a:lumOff val="35000"/>
                  </a:prstClr>
                </a:solidFill>
                <a:latin typeface="Franklin Gothic Medium" panose="020B0603020102020204" pitchFamily="34" charset="0"/>
              </a:rPr>
              <a:t>task implementation</a:t>
            </a:r>
            <a:endPar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endParaRPr>
          </a:p>
        </p:txBody>
      </p:sp>
      <p:sp>
        <p:nvSpPr>
          <p:cNvPr id="45" name="Content Placeholder 2">
            <a:extLst>
              <a:ext uri="{FF2B5EF4-FFF2-40B4-BE49-F238E27FC236}">
                <a16:creationId xmlns:a16="http://schemas.microsoft.com/office/drawing/2014/main" id="{6A9D1507-EF6A-456C-8BC5-504FADAAF974}"/>
              </a:ext>
            </a:extLst>
          </p:cNvPr>
          <p:cNvSpPr txBox="1">
            <a:spLocks/>
          </p:cNvSpPr>
          <p:nvPr/>
        </p:nvSpPr>
        <p:spPr>
          <a:xfrm>
            <a:off x="5096829" y="4360525"/>
            <a:ext cx="6469860" cy="96241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Training and awareness raising event: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sz="1800" kern="0" dirty="0">
                <a:solidFill>
                  <a:prstClr val="black">
                    <a:lumMod val="65000"/>
                    <a:lumOff val="35000"/>
                  </a:prstClr>
                </a:solidFill>
                <a:latin typeface="Franklin Gothic Medium" panose="020B0603020102020204" pitchFamily="34" charset="0"/>
              </a:rPr>
              <a:t>Co-development/co-organization of capacity development events</a:t>
            </a:r>
            <a:endPar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endParaRPr>
          </a:p>
        </p:txBody>
      </p:sp>
      <p:sp>
        <p:nvSpPr>
          <p:cNvPr id="46" name="Content Placeholder 2">
            <a:extLst>
              <a:ext uri="{FF2B5EF4-FFF2-40B4-BE49-F238E27FC236}">
                <a16:creationId xmlns:a16="http://schemas.microsoft.com/office/drawing/2014/main" id="{8E4A1772-1F90-4935-91D3-6A50FF4B3486}"/>
              </a:ext>
            </a:extLst>
          </p:cNvPr>
          <p:cNvSpPr txBox="1">
            <a:spLocks/>
          </p:cNvSpPr>
          <p:nvPr/>
        </p:nvSpPr>
        <p:spPr>
          <a:xfrm>
            <a:off x="5096829" y="5588269"/>
            <a:ext cx="6177628" cy="732199"/>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rPr>
              <a:t>Research for innovation:</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GB" sz="1800" kern="0" dirty="0">
                <a:solidFill>
                  <a:prstClr val="black">
                    <a:lumMod val="65000"/>
                    <a:lumOff val="35000"/>
                  </a:prstClr>
                </a:solidFill>
                <a:latin typeface="Franklin Gothic Medium" panose="020B0603020102020204" pitchFamily="34" charset="0"/>
              </a:rPr>
              <a:t>Co-development of emerging technical applications</a:t>
            </a:r>
            <a:endParaRPr kumimoji="0" lang="en-GB" sz="1800" b="0" i="0" u="none" strike="noStrike" kern="0" cap="none" spc="0" normalizeH="0" baseline="0" noProof="0" dirty="0">
              <a:ln>
                <a:noFill/>
              </a:ln>
              <a:solidFill>
                <a:prstClr val="black">
                  <a:lumMod val="65000"/>
                  <a:lumOff val="35000"/>
                </a:prstClr>
              </a:solidFill>
              <a:effectLst/>
              <a:uLnTx/>
              <a:uFillTx/>
              <a:latin typeface="Franklin Gothic Medium" panose="020B0603020102020204" pitchFamily="34" charset="0"/>
              <a:ea typeface="+mn-ea"/>
              <a:cs typeface="Arial"/>
            </a:endParaRPr>
          </a:p>
        </p:txBody>
      </p:sp>
    </p:spTree>
    <p:extLst>
      <p:ext uri="{BB962C8B-B14F-4D97-AF65-F5344CB8AC3E}">
        <p14:creationId xmlns:p14="http://schemas.microsoft.com/office/powerpoint/2010/main" val="289986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55B02B-E778-42D4-8FFF-21203A4328CB}"/>
              </a:ext>
            </a:extLst>
          </p:cNvPr>
          <p:cNvGrpSpPr/>
          <p:nvPr/>
        </p:nvGrpSpPr>
        <p:grpSpPr>
          <a:xfrm>
            <a:off x="2803060" y="1041021"/>
            <a:ext cx="6585878" cy="4004429"/>
            <a:chOff x="811310" y="1409710"/>
            <a:chExt cx="6755725" cy="4175741"/>
          </a:xfrm>
        </p:grpSpPr>
        <p:pic>
          <p:nvPicPr>
            <p:cNvPr id="7" name="Picture 2" descr="Image result for digital globe">
              <a:extLst>
                <a:ext uri="{FF2B5EF4-FFF2-40B4-BE49-F238E27FC236}">
                  <a16:creationId xmlns:a16="http://schemas.microsoft.com/office/drawing/2014/main" id="{D5721D6E-4A46-488D-AEA8-92B1DBDA75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196" y="1654548"/>
              <a:ext cx="1432196" cy="470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airbus defence and space">
              <a:extLst>
                <a:ext uri="{FF2B5EF4-FFF2-40B4-BE49-F238E27FC236}">
                  <a16:creationId xmlns:a16="http://schemas.microsoft.com/office/drawing/2014/main" id="{E23317F3-4F1E-45BF-9B2A-766C5566E0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2261" y="1701356"/>
              <a:ext cx="1812264" cy="4112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International Disaster Charter">
              <a:extLst>
                <a:ext uri="{FF2B5EF4-FFF2-40B4-BE49-F238E27FC236}">
                  <a16:creationId xmlns:a16="http://schemas.microsoft.com/office/drawing/2014/main" id="{0C0650FC-F456-4522-B6C1-203CBF4D6A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5087" y="2346912"/>
              <a:ext cx="925664" cy="943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elated image">
              <a:extLst>
                <a:ext uri="{FF2B5EF4-FFF2-40B4-BE49-F238E27FC236}">
                  <a16:creationId xmlns:a16="http://schemas.microsoft.com/office/drawing/2014/main" id="{17B6E961-6C68-47D9-A44C-A3DF0A833E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310" y="2609869"/>
              <a:ext cx="1276481" cy="464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Image result for ADPC">
              <a:extLst>
                <a:ext uri="{FF2B5EF4-FFF2-40B4-BE49-F238E27FC236}">
                  <a16:creationId xmlns:a16="http://schemas.microsoft.com/office/drawing/2014/main" id="{DC2AA771-3EC9-4EB1-99CA-7439B2A50E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9299" y="3294409"/>
              <a:ext cx="1237801" cy="543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Image result for ESRI">
              <a:extLst>
                <a:ext uri="{FF2B5EF4-FFF2-40B4-BE49-F238E27FC236}">
                  <a16:creationId xmlns:a16="http://schemas.microsoft.com/office/drawing/2014/main" id="{1A3905E5-EEEF-41E6-8450-8492DADA1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7180" y="1409710"/>
              <a:ext cx="1389855" cy="10645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Related image">
              <a:extLst>
                <a:ext uri="{FF2B5EF4-FFF2-40B4-BE49-F238E27FC236}">
                  <a16:creationId xmlns:a16="http://schemas.microsoft.com/office/drawing/2014/main" id="{17B2DA2C-7F55-4DAD-A1CC-54C01A69F0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9482" y="3250121"/>
              <a:ext cx="1914075" cy="8602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Image result for CERN logo">
              <a:extLst>
                <a:ext uri="{FF2B5EF4-FFF2-40B4-BE49-F238E27FC236}">
                  <a16:creationId xmlns:a16="http://schemas.microsoft.com/office/drawing/2014/main" id="{2B18D8EE-CE67-40F1-9013-186B4617FE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348" y="1530092"/>
              <a:ext cx="854569" cy="8424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0" descr="Image result for UNESCAP">
              <a:extLst>
                <a:ext uri="{FF2B5EF4-FFF2-40B4-BE49-F238E27FC236}">
                  <a16:creationId xmlns:a16="http://schemas.microsoft.com/office/drawing/2014/main" id="{B07888C5-950D-4CB7-B9C4-E6A8A655F4A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2096" y="3384694"/>
              <a:ext cx="1683023" cy="4911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2" descr="Related image">
              <a:extLst>
                <a:ext uri="{FF2B5EF4-FFF2-40B4-BE49-F238E27FC236}">
                  <a16:creationId xmlns:a16="http://schemas.microsoft.com/office/drawing/2014/main" id="{B8FB013C-6E64-4C6E-ACED-6FC594905A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92739" y="4162966"/>
              <a:ext cx="2280210" cy="4628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4" descr="Related image">
              <a:extLst>
                <a:ext uri="{FF2B5EF4-FFF2-40B4-BE49-F238E27FC236}">
                  <a16:creationId xmlns:a16="http://schemas.microsoft.com/office/drawing/2014/main" id="{566F4456-4BE5-4222-9B70-9C000CD2EA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7400" y="4008747"/>
              <a:ext cx="1497739" cy="6979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6" descr="Image result for UNDP">
              <a:extLst>
                <a:ext uri="{FF2B5EF4-FFF2-40B4-BE49-F238E27FC236}">
                  <a16:creationId xmlns:a16="http://schemas.microsoft.com/office/drawing/2014/main" id="{F1FFDE2F-9146-4D16-AC50-21B35DD49E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3358" y="4005056"/>
              <a:ext cx="376235" cy="7625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a:extLst>
                <a:ext uri="{FF2B5EF4-FFF2-40B4-BE49-F238E27FC236}">
                  <a16:creationId xmlns:a16="http://schemas.microsoft.com/office/drawing/2014/main" id="{6588222C-3AFF-4FFA-847F-55E77094442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8639" y="4052528"/>
              <a:ext cx="910488" cy="6767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a:extLst>
                <a:ext uri="{FF2B5EF4-FFF2-40B4-BE49-F238E27FC236}">
                  <a16:creationId xmlns:a16="http://schemas.microsoft.com/office/drawing/2014/main" id="{6E7487CB-0188-4396-997E-8B56E020267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93905" y="2456114"/>
              <a:ext cx="1276481" cy="7254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ARTSA">
              <a:extLst>
                <a:ext uri="{FF2B5EF4-FFF2-40B4-BE49-F238E27FC236}">
                  <a16:creationId xmlns:a16="http://schemas.microsoft.com/office/drawing/2014/main" id="{38253A80-0588-4ED1-91F4-093C6669EB3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46125" y="2609869"/>
              <a:ext cx="1754270" cy="3546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university of copenhagen logo">
              <a:extLst>
                <a:ext uri="{FF2B5EF4-FFF2-40B4-BE49-F238E27FC236}">
                  <a16:creationId xmlns:a16="http://schemas.microsoft.com/office/drawing/2014/main" id="{1F4F50CE-937C-4B4D-93A8-532028A5AED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52286" y="4910337"/>
              <a:ext cx="1812264" cy="6751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Related image">
              <a:extLst>
                <a:ext uri="{FF2B5EF4-FFF2-40B4-BE49-F238E27FC236}">
                  <a16:creationId xmlns:a16="http://schemas.microsoft.com/office/drawing/2014/main" id="{36D851EA-3EED-45A8-A3BA-CF401C6DE3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08997" y="5017019"/>
              <a:ext cx="1557414" cy="44853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B31C8BD1-DAFE-4983-B31B-6F5FFED1ECA6}"/>
              </a:ext>
            </a:extLst>
          </p:cNvPr>
          <p:cNvSpPr txBox="1"/>
          <p:nvPr/>
        </p:nvSpPr>
        <p:spPr>
          <a:xfrm>
            <a:off x="1834457" y="5388656"/>
            <a:ext cx="8428723" cy="707886"/>
          </a:xfrm>
          <a:prstGeom prst="rect">
            <a:avLst/>
          </a:prstGeom>
          <a:noFill/>
        </p:spPr>
        <p:txBody>
          <a:bodyPr wrap="square" rtlCol="0">
            <a:spAutoFit/>
          </a:bodyPr>
          <a:lstStyle/>
          <a:p>
            <a:pPr algn="ctr"/>
            <a:r>
              <a:rPr lang="en-GB" sz="4000" b="1" kern="0" dirty="0">
                <a:solidFill>
                  <a:schemeClr val="tx1">
                    <a:lumMod val="65000"/>
                    <a:lumOff val="35000"/>
                  </a:schemeClr>
                </a:solidFill>
                <a:latin typeface="Franklin Gothic Medium" panose="020B0603020102020204" pitchFamily="34" charset="0"/>
              </a:rPr>
              <a:t>And many more partners…</a:t>
            </a:r>
            <a:endParaRPr lang="en-GB" sz="2800" b="1" kern="0" dirty="0">
              <a:solidFill>
                <a:schemeClr val="tx1">
                  <a:lumMod val="65000"/>
                  <a:lumOff val="35000"/>
                </a:schemeClr>
              </a:solidFill>
              <a:latin typeface="Franklin Gothic Medium" panose="020B0603020102020204" pitchFamily="34" charset="0"/>
            </a:endParaRPr>
          </a:p>
        </p:txBody>
      </p:sp>
    </p:spTree>
    <p:extLst>
      <p:ext uri="{BB962C8B-B14F-4D97-AF65-F5344CB8AC3E}">
        <p14:creationId xmlns:p14="http://schemas.microsoft.com/office/powerpoint/2010/main" val="376278019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999345-ECFA-478E-AE00-AD2AB47CE4B3}"/>
              </a:ext>
            </a:extLst>
          </p:cNvPr>
          <p:cNvSpPr txBox="1">
            <a:spLocks/>
          </p:cNvSpPr>
          <p:nvPr/>
        </p:nvSpPr>
        <p:spPr>
          <a:xfrm>
            <a:off x="2957043" y="2137751"/>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b="1" kern="0" dirty="0">
                <a:solidFill>
                  <a:schemeClr val="tx1">
                    <a:lumMod val="65000"/>
                    <a:lumOff val="35000"/>
                  </a:schemeClr>
                </a:solidFill>
                <a:latin typeface="Franklin Gothic Medium" panose="020B0603020102020204" pitchFamily="34" charset="0"/>
              </a:rPr>
              <a:t>Challenges: </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One-time training and its ineffective sustainability with partners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Objective:</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To support sustainable capacity development and knowledge retention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Implemented Means:</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Short-, mid- to Longer-term training modules </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Community of practice and informal geospatial data working group meetings for sharing challenges and seeking potential solutions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sp>
        <p:nvSpPr>
          <p:cNvPr id="14" name="Content Placeholder 2">
            <a:extLst>
              <a:ext uri="{FF2B5EF4-FFF2-40B4-BE49-F238E27FC236}">
                <a16:creationId xmlns:a16="http://schemas.microsoft.com/office/drawing/2014/main" id="{17C5F37B-69CA-411B-9B65-ADD1B3EDF54C}"/>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Network for Training and Capacity Development</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D3559617-B3E0-4061-9ABB-285916E205AF}"/>
              </a:ext>
            </a:extLst>
          </p:cNvPr>
          <p:cNvSpPr txBox="1"/>
          <p:nvPr/>
        </p:nvSpPr>
        <p:spPr>
          <a:xfrm>
            <a:off x="461276" y="427626"/>
            <a:ext cx="11110040"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UNOSAT Partnership Example</a:t>
            </a:r>
            <a:endParaRPr lang="en-GB" sz="2800" b="1" kern="0" dirty="0">
              <a:solidFill>
                <a:srgbClr val="558ED5"/>
              </a:solidFill>
              <a:latin typeface="Franklin Gothic Medium" panose="020B0603020102020204" pitchFamily="34" charset="0"/>
            </a:endParaRPr>
          </a:p>
        </p:txBody>
      </p:sp>
      <p:pic>
        <p:nvPicPr>
          <p:cNvPr id="3" name="Graphic 2" descr="Network">
            <a:extLst>
              <a:ext uri="{FF2B5EF4-FFF2-40B4-BE49-F238E27FC236}">
                <a16:creationId xmlns:a16="http://schemas.microsoft.com/office/drawing/2014/main" id="{977203EF-956C-439C-B0D4-B807809A3B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3217" y="1511888"/>
            <a:ext cx="755703" cy="755703"/>
          </a:xfrm>
          <a:prstGeom prst="rect">
            <a:avLst/>
          </a:prstGeom>
        </p:spPr>
      </p:pic>
    </p:spTree>
    <p:extLst>
      <p:ext uri="{BB962C8B-B14F-4D97-AF65-F5344CB8AC3E}">
        <p14:creationId xmlns:p14="http://schemas.microsoft.com/office/powerpoint/2010/main" val="324481316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7D80FBE-9D6C-47D5-98F5-262989613339}"/>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Network for Training and Capacity Development</a:t>
            </a:r>
          </a:p>
          <a:p>
            <a:pPr algn="r"/>
            <a:endParaRPr lang="en-GB" sz="2400" b="1" kern="0" dirty="0">
              <a:solidFill>
                <a:srgbClr val="558ED5"/>
              </a:solidFill>
              <a:latin typeface="Franklin Gothic Medium" panose="020B0603020102020204" pitchFamily="34" charset="0"/>
            </a:endParaRPr>
          </a:p>
          <a:p>
            <a:pPr algn="r"/>
            <a:r>
              <a:rPr lang="en-GB" sz="1700" kern="0" dirty="0">
                <a:solidFill>
                  <a:srgbClr val="558ED5"/>
                </a:solidFill>
                <a:latin typeface="Franklin Gothic Medium" panose="020B0603020102020204" pitchFamily="34" charset="0"/>
              </a:rPr>
              <a:t>Short- to long-term training</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9" name="Graphic 8" descr="Network">
            <a:extLst>
              <a:ext uri="{FF2B5EF4-FFF2-40B4-BE49-F238E27FC236}">
                <a16:creationId xmlns:a16="http://schemas.microsoft.com/office/drawing/2014/main" id="{81C01973-806E-4B0E-B05C-41E93F64CE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3217" y="1511888"/>
            <a:ext cx="755703" cy="755703"/>
          </a:xfrm>
          <a:prstGeom prst="rect">
            <a:avLst/>
          </a:prstGeom>
        </p:spPr>
      </p:pic>
      <p:grpSp>
        <p:nvGrpSpPr>
          <p:cNvPr id="19" name="Group 18">
            <a:extLst>
              <a:ext uri="{FF2B5EF4-FFF2-40B4-BE49-F238E27FC236}">
                <a16:creationId xmlns:a16="http://schemas.microsoft.com/office/drawing/2014/main" id="{0898F957-AD36-4707-A334-807CEEB71FC0}"/>
              </a:ext>
            </a:extLst>
          </p:cNvPr>
          <p:cNvGrpSpPr/>
          <p:nvPr/>
        </p:nvGrpSpPr>
        <p:grpSpPr>
          <a:xfrm>
            <a:off x="3176484" y="2298444"/>
            <a:ext cx="3868725" cy="2074838"/>
            <a:chOff x="3196607" y="3764220"/>
            <a:chExt cx="3868725" cy="2074838"/>
          </a:xfrm>
        </p:grpSpPr>
        <p:sp>
          <p:nvSpPr>
            <p:cNvPr id="12" name="Rectangle 11">
              <a:extLst>
                <a:ext uri="{FF2B5EF4-FFF2-40B4-BE49-F238E27FC236}">
                  <a16:creationId xmlns:a16="http://schemas.microsoft.com/office/drawing/2014/main" id="{04B26B51-B8BD-4A1A-965A-75AE1D0C9EEC}"/>
                </a:ext>
              </a:extLst>
            </p:cNvPr>
            <p:cNvSpPr/>
            <p:nvPr/>
          </p:nvSpPr>
          <p:spPr>
            <a:xfrm>
              <a:off x="4526366" y="3764220"/>
              <a:ext cx="2538966" cy="641896"/>
            </a:xfrm>
            <a:prstGeom prst="rect">
              <a:avLst/>
            </a:prstGeom>
            <a:solidFill>
              <a:schemeClr val="bg1"/>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b="1" dirty="0">
                  <a:solidFill>
                    <a:schemeClr val="tx1">
                      <a:lumMod val="65000"/>
                      <a:lumOff val="35000"/>
                    </a:schemeClr>
                  </a:solidFill>
                  <a:latin typeface="Franklin Gothic Medium" panose="020B0603020102020204" pitchFamily="34" charset="0"/>
                </a:rPr>
                <a:t>Thematic application/</a:t>
              </a:r>
            </a:p>
            <a:p>
              <a:pPr algn="r"/>
              <a:r>
                <a:rPr lang="en-AU" b="1" dirty="0">
                  <a:solidFill>
                    <a:schemeClr val="tx1">
                      <a:lumMod val="65000"/>
                      <a:lumOff val="35000"/>
                    </a:schemeClr>
                  </a:solidFill>
                  <a:latin typeface="Franklin Gothic Medium" panose="020B0603020102020204" pitchFamily="34" charset="0"/>
                </a:rPr>
                <a:t>operational course</a:t>
              </a:r>
            </a:p>
          </p:txBody>
        </p:sp>
        <p:sp>
          <p:nvSpPr>
            <p:cNvPr id="17" name="Freeform: Shape 16">
              <a:extLst>
                <a:ext uri="{FF2B5EF4-FFF2-40B4-BE49-F238E27FC236}">
                  <a16:creationId xmlns:a16="http://schemas.microsoft.com/office/drawing/2014/main" id="{87146063-1AAA-4FCD-9A32-0C488A1D317A}"/>
                </a:ext>
              </a:extLst>
            </p:cNvPr>
            <p:cNvSpPr/>
            <p:nvPr/>
          </p:nvSpPr>
          <p:spPr>
            <a:xfrm>
              <a:off x="3836240" y="4304010"/>
              <a:ext cx="3229092" cy="815382"/>
            </a:xfrm>
            <a:custGeom>
              <a:avLst/>
              <a:gdLst>
                <a:gd name="connsiteX0" fmla="*/ 1745687 w 5238604"/>
                <a:gd name="connsiteY0" fmla="*/ 0 h 1193800"/>
                <a:gd name="connsiteX1" fmla="*/ 1885387 w 5238604"/>
                <a:gd name="connsiteY1" fmla="*/ 254000 h 1193800"/>
                <a:gd name="connsiteX2" fmla="*/ 5238604 w 5238604"/>
                <a:gd name="connsiteY2" fmla="*/ 254000 h 1193800"/>
                <a:gd name="connsiteX3" fmla="*/ 5238604 w 5238604"/>
                <a:gd name="connsiteY3" fmla="*/ 1193800 h 1193800"/>
                <a:gd name="connsiteX4" fmla="*/ 0 w 5238604"/>
                <a:gd name="connsiteY4" fmla="*/ 1193800 h 1193800"/>
                <a:gd name="connsiteX5" fmla="*/ 0 w 5238604"/>
                <a:gd name="connsiteY5" fmla="*/ 254000 h 1193800"/>
                <a:gd name="connsiteX6" fmla="*/ 1605987 w 5238604"/>
                <a:gd name="connsiteY6" fmla="*/ 25400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604" h="1193800">
                  <a:moveTo>
                    <a:pt x="1745687" y="0"/>
                  </a:moveTo>
                  <a:lnTo>
                    <a:pt x="1885387" y="254000"/>
                  </a:lnTo>
                  <a:lnTo>
                    <a:pt x="5238604" y="254000"/>
                  </a:lnTo>
                  <a:lnTo>
                    <a:pt x="5238604" y="1193800"/>
                  </a:lnTo>
                  <a:lnTo>
                    <a:pt x="0" y="1193800"/>
                  </a:lnTo>
                  <a:lnTo>
                    <a:pt x="0" y="254000"/>
                  </a:lnTo>
                  <a:lnTo>
                    <a:pt x="1605987" y="254000"/>
                  </a:lnTo>
                  <a:close/>
                </a:path>
              </a:pathLst>
            </a:custGeom>
            <a:solidFill>
              <a:schemeClr val="bg1"/>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sz="1200" b="1" dirty="0">
                <a:solidFill>
                  <a:schemeClr val="tx1">
                    <a:lumMod val="65000"/>
                    <a:lumOff val="35000"/>
                  </a:schemeClr>
                </a:solidFill>
                <a:latin typeface="Franklin Gothic Medium" panose="020B0603020102020204" pitchFamily="34" charset="0"/>
              </a:endParaRPr>
            </a:p>
            <a:p>
              <a:pPr algn="r"/>
              <a:r>
                <a:rPr lang="en-AU" b="1" dirty="0">
                  <a:solidFill>
                    <a:schemeClr val="tx1">
                      <a:lumMod val="65000"/>
                      <a:lumOff val="35000"/>
                    </a:schemeClr>
                  </a:solidFill>
                  <a:latin typeface="Franklin Gothic Medium" panose="020B0603020102020204" pitchFamily="34" charset="0"/>
                </a:rPr>
                <a:t>2-week advanced course</a:t>
              </a:r>
            </a:p>
          </p:txBody>
        </p:sp>
        <p:sp>
          <p:nvSpPr>
            <p:cNvPr id="16" name="Freeform: Shape 15">
              <a:extLst>
                <a:ext uri="{FF2B5EF4-FFF2-40B4-BE49-F238E27FC236}">
                  <a16:creationId xmlns:a16="http://schemas.microsoft.com/office/drawing/2014/main" id="{809F661E-9C42-4AF3-B87F-9B12CEF76AE1}"/>
                </a:ext>
              </a:extLst>
            </p:cNvPr>
            <p:cNvSpPr/>
            <p:nvPr/>
          </p:nvSpPr>
          <p:spPr>
            <a:xfrm>
              <a:off x="3196607" y="5023676"/>
              <a:ext cx="3868725" cy="815382"/>
            </a:xfrm>
            <a:custGeom>
              <a:avLst/>
              <a:gdLst>
                <a:gd name="connsiteX0" fmla="*/ 1575634 w 6511699"/>
                <a:gd name="connsiteY0" fmla="*/ 0 h 1193800"/>
                <a:gd name="connsiteX1" fmla="*/ 1715334 w 6511699"/>
                <a:gd name="connsiteY1" fmla="*/ 254000 h 1193800"/>
                <a:gd name="connsiteX2" fmla="*/ 6511699 w 6511699"/>
                <a:gd name="connsiteY2" fmla="*/ 254000 h 1193800"/>
                <a:gd name="connsiteX3" fmla="*/ 6511699 w 6511699"/>
                <a:gd name="connsiteY3" fmla="*/ 1193800 h 1193800"/>
                <a:gd name="connsiteX4" fmla="*/ 0 w 6511699"/>
                <a:gd name="connsiteY4" fmla="*/ 1193800 h 1193800"/>
                <a:gd name="connsiteX5" fmla="*/ 0 w 6511699"/>
                <a:gd name="connsiteY5" fmla="*/ 254000 h 1193800"/>
                <a:gd name="connsiteX6" fmla="*/ 1435934 w 6511699"/>
                <a:gd name="connsiteY6" fmla="*/ 25400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1699" h="1193800">
                  <a:moveTo>
                    <a:pt x="1575634" y="0"/>
                  </a:moveTo>
                  <a:lnTo>
                    <a:pt x="1715334" y="254000"/>
                  </a:lnTo>
                  <a:lnTo>
                    <a:pt x="6511699" y="254000"/>
                  </a:lnTo>
                  <a:lnTo>
                    <a:pt x="6511699" y="1193800"/>
                  </a:lnTo>
                  <a:lnTo>
                    <a:pt x="0" y="1193800"/>
                  </a:lnTo>
                  <a:lnTo>
                    <a:pt x="0" y="254000"/>
                  </a:lnTo>
                  <a:lnTo>
                    <a:pt x="1435934" y="254000"/>
                  </a:lnTo>
                  <a:close/>
                </a:path>
              </a:pathLst>
            </a:custGeom>
            <a:solidFill>
              <a:schemeClr val="bg1"/>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sz="1200" b="1" dirty="0">
                <a:solidFill>
                  <a:schemeClr val="tx1">
                    <a:lumMod val="65000"/>
                    <a:lumOff val="35000"/>
                  </a:schemeClr>
                </a:solidFill>
                <a:latin typeface="Franklin Gothic Medium" panose="020B0603020102020204" pitchFamily="34" charset="0"/>
              </a:endParaRPr>
            </a:p>
            <a:p>
              <a:pPr algn="r"/>
              <a:r>
                <a:rPr lang="en-AU" b="1" dirty="0">
                  <a:solidFill>
                    <a:schemeClr val="tx1">
                      <a:lumMod val="65000"/>
                      <a:lumOff val="35000"/>
                    </a:schemeClr>
                  </a:solidFill>
                  <a:latin typeface="Franklin Gothic Medium" panose="020B0603020102020204" pitchFamily="34" charset="0"/>
                </a:rPr>
                <a:t>1-week introductory course</a:t>
              </a:r>
            </a:p>
          </p:txBody>
        </p:sp>
      </p:grpSp>
      <p:sp>
        <p:nvSpPr>
          <p:cNvPr id="18" name="Left Brace 17">
            <a:extLst>
              <a:ext uri="{FF2B5EF4-FFF2-40B4-BE49-F238E27FC236}">
                <a16:creationId xmlns:a16="http://schemas.microsoft.com/office/drawing/2014/main" id="{4B6D5EC1-01FB-4C18-8795-8BBF7842A0D6}"/>
              </a:ext>
            </a:extLst>
          </p:cNvPr>
          <p:cNvSpPr/>
          <p:nvPr/>
        </p:nvSpPr>
        <p:spPr>
          <a:xfrm>
            <a:off x="7171267" y="355599"/>
            <a:ext cx="677333" cy="5952066"/>
          </a:xfrm>
          <a:prstGeom prst="leftBrace">
            <a:avLst>
              <a:gd name="adj1" fmla="val 40476"/>
              <a:gd name="adj2" fmla="val 38620"/>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20" name="Group 19">
            <a:extLst>
              <a:ext uri="{FF2B5EF4-FFF2-40B4-BE49-F238E27FC236}">
                <a16:creationId xmlns:a16="http://schemas.microsoft.com/office/drawing/2014/main" id="{A4BAB884-E53A-449C-A397-7D61149246C8}"/>
              </a:ext>
            </a:extLst>
          </p:cNvPr>
          <p:cNvGrpSpPr/>
          <p:nvPr/>
        </p:nvGrpSpPr>
        <p:grpSpPr>
          <a:xfrm>
            <a:off x="8007801" y="381000"/>
            <a:ext cx="812677" cy="646414"/>
            <a:chOff x="3306740" y="4633584"/>
            <a:chExt cx="893945" cy="711055"/>
          </a:xfrm>
          <a:solidFill>
            <a:schemeClr val="tx1">
              <a:lumMod val="65000"/>
              <a:lumOff val="35000"/>
            </a:schemeClr>
          </a:solidFill>
        </p:grpSpPr>
        <p:pic>
          <p:nvPicPr>
            <p:cNvPr id="21" name="Graphic 20" descr="Teacher">
              <a:extLst>
                <a:ext uri="{FF2B5EF4-FFF2-40B4-BE49-F238E27FC236}">
                  <a16:creationId xmlns:a16="http://schemas.microsoft.com/office/drawing/2014/main" id="{9D9DB297-581B-452C-9D4F-195B4B273B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0949" y="4633584"/>
              <a:ext cx="567771" cy="567771"/>
            </a:xfrm>
            <a:prstGeom prst="rect">
              <a:avLst/>
            </a:prstGeom>
          </p:spPr>
        </p:pic>
        <p:pic>
          <p:nvPicPr>
            <p:cNvPr id="22" name="Graphic 21" descr="User">
              <a:extLst>
                <a:ext uri="{FF2B5EF4-FFF2-40B4-BE49-F238E27FC236}">
                  <a16:creationId xmlns:a16="http://schemas.microsoft.com/office/drawing/2014/main" id="{CC33F66E-F334-45FC-9FB8-88B6E76C03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6740" y="4989686"/>
              <a:ext cx="352541" cy="352541"/>
            </a:xfrm>
            <a:prstGeom prst="rect">
              <a:avLst/>
            </a:prstGeom>
          </p:spPr>
        </p:pic>
        <p:pic>
          <p:nvPicPr>
            <p:cNvPr id="23" name="Graphic 22" descr="User">
              <a:extLst>
                <a:ext uri="{FF2B5EF4-FFF2-40B4-BE49-F238E27FC236}">
                  <a16:creationId xmlns:a16="http://schemas.microsoft.com/office/drawing/2014/main" id="{E4195FC8-F9E5-4F6B-B3D6-875058CFE1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7720" y="4992098"/>
              <a:ext cx="352541" cy="352541"/>
            </a:xfrm>
            <a:prstGeom prst="rect">
              <a:avLst/>
            </a:prstGeom>
          </p:spPr>
        </p:pic>
        <p:pic>
          <p:nvPicPr>
            <p:cNvPr id="24" name="Graphic 23" descr="User">
              <a:extLst>
                <a:ext uri="{FF2B5EF4-FFF2-40B4-BE49-F238E27FC236}">
                  <a16:creationId xmlns:a16="http://schemas.microsoft.com/office/drawing/2014/main" id="{8587F4CB-8F1F-4667-80C9-E21FC090B3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8144" y="4990526"/>
              <a:ext cx="352541" cy="352541"/>
            </a:xfrm>
            <a:prstGeom prst="rect">
              <a:avLst/>
            </a:prstGeom>
          </p:spPr>
        </p:pic>
      </p:grpSp>
      <p:pic>
        <p:nvPicPr>
          <p:cNvPr id="26" name="Graphic 25" descr="Document">
            <a:extLst>
              <a:ext uri="{FF2B5EF4-FFF2-40B4-BE49-F238E27FC236}">
                <a16:creationId xmlns:a16="http://schemas.microsoft.com/office/drawing/2014/main" id="{32342588-D68F-4D1E-B1A9-4C1D76C209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7488" y="1181666"/>
            <a:ext cx="567771" cy="567771"/>
          </a:xfrm>
          <a:prstGeom prst="rect">
            <a:avLst/>
          </a:prstGeom>
        </p:spPr>
      </p:pic>
      <p:pic>
        <p:nvPicPr>
          <p:cNvPr id="28" name="Graphic 27" descr="Microscope">
            <a:extLst>
              <a:ext uri="{FF2B5EF4-FFF2-40B4-BE49-F238E27FC236}">
                <a16:creationId xmlns:a16="http://schemas.microsoft.com/office/drawing/2014/main" id="{6AAFFCFA-0E9B-4055-9FF6-8714E04022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0585" y="1287563"/>
            <a:ext cx="567771" cy="567771"/>
          </a:xfrm>
          <a:prstGeom prst="rect">
            <a:avLst/>
          </a:prstGeom>
        </p:spPr>
      </p:pic>
      <p:pic>
        <p:nvPicPr>
          <p:cNvPr id="34" name="Graphic 33" descr="Group">
            <a:extLst>
              <a:ext uri="{FF2B5EF4-FFF2-40B4-BE49-F238E27FC236}">
                <a16:creationId xmlns:a16="http://schemas.microsoft.com/office/drawing/2014/main" id="{DF26D05B-4F26-4AE9-9FDE-FD4EA16549B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42903" y="3620968"/>
            <a:ext cx="831273" cy="831273"/>
          </a:xfrm>
          <a:prstGeom prst="rect">
            <a:avLst/>
          </a:prstGeom>
        </p:spPr>
      </p:pic>
      <p:pic>
        <p:nvPicPr>
          <p:cNvPr id="36" name="Graphic 35" descr="Checklist">
            <a:extLst>
              <a:ext uri="{FF2B5EF4-FFF2-40B4-BE49-F238E27FC236}">
                <a16:creationId xmlns:a16="http://schemas.microsoft.com/office/drawing/2014/main" id="{F700BC48-A586-478E-97F7-58C333D9895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15038" y="4501929"/>
            <a:ext cx="687003" cy="687003"/>
          </a:xfrm>
          <a:prstGeom prst="rect">
            <a:avLst/>
          </a:prstGeom>
        </p:spPr>
      </p:pic>
      <p:grpSp>
        <p:nvGrpSpPr>
          <p:cNvPr id="49" name="Group 48">
            <a:extLst>
              <a:ext uri="{FF2B5EF4-FFF2-40B4-BE49-F238E27FC236}">
                <a16:creationId xmlns:a16="http://schemas.microsoft.com/office/drawing/2014/main" id="{5BB74F81-5A39-4EEE-9243-DAE5FF98A95A}"/>
              </a:ext>
            </a:extLst>
          </p:cNvPr>
          <p:cNvGrpSpPr/>
          <p:nvPr/>
        </p:nvGrpSpPr>
        <p:grpSpPr>
          <a:xfrm>
            <a:off x="7917724" y="5280549"/>
            <a:ext cx="883263" cy="974291"/>
            <a:chOff x="8008613" y="4839898"/>
            <a:chExt cx="1175623" cy="1296781"/>
          </a:xfrm>
        </p:grpSpPr>
        <p:pic>
          <p:nvPicPr>
            <p:cNvPr id="40" name="Graphic 39" descr="Pie chart">
              <a:extLst>
                <a:ext uri="{FF2B5EF4-FFF2-40B4-BE49-F238E27FC236}">
                  <a16:creationId xmlns:a16="http://schemas.microsoft.com/office/drawing/2014/main" id="{7D5EA6D0-F4B7-4E4C-A7F3-448A3160C02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14263" y="5009488"/>
              <a:ext cx="320492" cy="320492"/>
            </a:xfrm>
            <a:prstGeom prst="rect">
              <a:avLst/>
            </a:prstGeom>
          </p:spPr>
        </p:pic>
        <p:pic>
          <p:nvPicPr>
            <p:cNvPr id="42" name="Graphic 41" descr="Upward trend">
              <a:extLst>
                <a:ext uri="{FF2B5EF4-FFF2-40B4-BE49-F238E27FC236}">
                  <a16:creationId xmlns:a16="http://schemas.microsoft.com/office/drawing/2014/main" id="{263060E0-3282-4BBC-9C9A-1916C534AE0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10230" y="5157441"/>
              <a:ext cx="320492" cy="320492"/>
            </a:xfrm>
            <a:prstGeom prst="rect">
              <a:avLst/>
            </a:prstGeom>
          </p:spPr>
        </p:pic>
        <p:pic>
          <p:nvPicPr>
            <p:cNvPr id="44" name="Graphic 43" descr="Lecturer">
              <a:extLst>
                <a:ext uri="{FF2B5EF4-FFF2-40B4-BE49-F238E27FC236}">
                  <a16:creationId xmlns:a16="http://schemas.microsoft.com/office/drawing/2014/main" id="{6D09D3C8-EBF4-44B0-9315-6F395A3ACF7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008613" y="5222279"/>
              <a:ext cx="914400" cy="914400"/>
            </a:xfrm>
            <a:prstGeom prst="rect">
              <a:avLst/>
            </a:prstGeom>
          </p:spPr>
        </p:pic>
        <p:pic>
          <p:nvPicPr>
            <p:cNvPr id="48" name="Graphic 47" descr="Television">
              <a:extLst>
                <a:ext uri="{FF2B5EF4-FFF2-40B4-BE49-F238E27FC236}">
                  <a16:creationId xmlns:a16="http://schemas.microsoft.com/office/drawing/2014/main" id="{BADE3307-FDA9-4547-8AC3-36007A11272B}"/>
                </a:ext>
              </a:extLst>
            </p:cNvPr>
            <p:cNvPicPr>
              <a:picLocks noChangeAspect="1"/>
            </p:cNvPicPr>
            <p:nvPr/>
          </p:nvPicPr>
          <p:blipFill rotWithShape="1">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b="25307"/>
            <a:stretch/>
          </p:blipFill>
          <p:spPr>
            <a:xfrm>
              <a:off x="8269836" y="4839898"/>
              <a:ext cx="914400" cy="682990"/>
            </a:xfrm>
            <a:prstGeom prst="rect">
              <a:avLst/>
            </a:prstGeom>
          </p:spPr>
        </p:pic>
      </p:grpSp>
      <p:grpSp>
        <p:nvGrpSpPr>
          <p:cNvPr id="56" name="Group 55">
            <a:extLst>
              <a:ext uri="{FF2B5EF4-FFF2-40B4-BE49-F238E27FC236}">
                <a16:creationId xmlns:a16="http://schemas.microsoft.com/office/drawing/2014/main" id="{3F2BCE9B-C558-44E4-B60D-265034000441}"/>
              </a:ext>
            </a:extLst>
          </p:cNvPr>
          <p:cNvGrpSpPr/>
          <p:nvPr/>
        </p:nvGrpSpPr>
        <p:grpSpPr>
          <a:xfrm>
            <a:off x="8013193" y="2007944"/>
            <a:ext cx="825219" cy="673941"/>
            <a:chOff x="8189887" y="2192747"/>
            <a:chExt cx="1098367" cy="897015"/>
          </a:xfrm>
        </p:grpSpPr>
        <p:pic>
          <p:nvPicPr>
            <p:cNvPr id="30" name="Graphic 29" descr="User">
              <a:extLst>
                <a:ext uri="{FF2B5EF4-FFF2-40B4-BE49-F238E27FC236}">
                  <a16:creationId xmlns:a16="http://schemas.microsoft.com/office/drawing/2014/main" id="{8CD75E45-6FDF-4B7A-81D3-441A9EEBFFFD}"/>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189887" y="2465214"/>
              <a:ext cx="624548" cy="624548"/>
            </a:xfrm>
            <a:prstGeom prst="rect">
              <a:avLst/>
            </a:prstGeom>
          </p:spPr>
        </p:pic>
        <p:pic>
          <p:nvPicPr>
            <p:cNvPr id="32" name="Graphic 31" descr="Chat">
              <a:extLst>
                <a:ext uri="{FF2B5EF4-FFF2-40B4-BE49-F238E27FC236}">
                  <a16:creationId xmlns:a16="http://schemas.microsoft.com/office/drawing/2014/main" id="{897879DE-4863-4249-BC28-BE07981B6EBB}"/>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471689" y="2192747"/>
              <a:ext cx="516155" cy="516155"/>
            </a:xfrm>
            <a:prstGeom prst="rect">
              <a:avLst/>
            </a:prstGeom>
          </p:spPr>
        </p:pic>
        <p:pic>
          <p:nvPicPr>
            <p:cNvPr id="50" name="Graphic 49" descr="User">
              <a:extLst>
                <a:ext uri="{FF2B5EF4-FFF2-40B4-BE49-F238E27FC236}">
                  <a16:creationId xmlns:a16="http://schemas.microsoft.com/office/drawing/2014/main" id="{6E79DC82-D8D5-4669-870A-97343BB6AFFC}"/>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663706" y="2465214"/>
              <a:ext cx="624548" cy="624548"/>
            </a:xfrm>
            <a:prstGeom prst="rect">
              <a:avLst/>
            </a:prstGeom>
          </p:spPr>
        </p:pic>
      </p:grpSp>
      <p:grpSp>
        <p:nvGrpSpPr>
          <p:cNvPr id="51" name="Group 50">
            <a:extLst>
              <a:ext uri="{FF2B5EF4-FFF2-40B4-BE49-F238E27FC236}">
                <a16:creationId xmlns:a16="http://schemas.microsoft.com/office/drawing/2014/main" id="{274BD1B8-C7C8-4F85-B505-905580091A42}"/>
              </a:ext>
            </a:extLst>
          </p:cNvPr>
          <p:cNvGrpSpPr/>
          <p:nvPr/>
        </p:nvGrpSpPr>
        <p:grpSpPr>
          <a:xfrm>
            <a:off x="8044720" y="2818505"/>
            <a:ext cx="812677" cy="646414"/>
            <a:chOff x="3306740" y="4633584"/>
            <a:chExt cx="893945" cy="711055"/>
          </a:xfrm>
          <a:solidFill>
            <a:schemeClr val="tx1">
              <a:lumMod val="65000"/>
              <a:lumOff val="35000"/>
            </a:schemeClr>
          </a:solidFill>
        </p:grpSpPr>
        <p:pic>
          <p:nvPicPr>
            <p:cNvPr id="52" name="Graphic 51" descr="Teacher">
              <a:extLst>
                <a:ext uri="{FF2B5EF4-FFF2-40B4-BE49-F238E27FC236}">
                  <a16:creationId xmlns:a16="http://schemas.microsoft.com/office/drawing/2014/main" id="{576E454A-F6A3-48DB-A881-E5E96581C0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0949" y="4633584"/>
              <a:ext cx="567771" cy="567771"/>
            </a:xfrm>
            <a:prstGeom prst="rect">
              <a:avLst/>
            </a:prstGeom>
          </p:spPr>
        </p:pic>
        <p:pic>
          <p:nvPicPr>
            <p:cNvPr id="53" name="Graphic 52" descr="User">
              <a:extLst>
                <a:ext uri="{FF2B5EF4-FFF2-40B4-BE49-F238E27FC236}">
                  <a16:creationId xmlns:a16="http://schemas.microsoft.com/office/drawing/2014/main" id="{79543195-1041-4557-B03F-DD54860343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6740" y="4989686"/>
              <a:ext cx="352541" cy="352541"/>
            </a:xfrm>
            <a:prstGeom prst="rect">
              <a:avLst/>
            </a:prstGeom>
          </p:spPr>
        </p:pic>
        <p:pic>
          <p:nvPicPr>
            <p:cNvPr id="54" name="Graphic 53" descr="User">
              <a:extLst>
                <a:ext uri="{FF2B5EF4-FFF2-40B4-BE49-F238E27FC236}">
                  <a16:creationId xmlns:a16="http://schemas.microsoft.com/office/drawing/2014/main" id="{ED73A9B2-DF94-41F9-87C6-781DFACE4D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7720" y="4992098"/>
              <a:ext cx="352541" cy="352541"/>
            </a:xfrm>
            <a:prstGeom prst="rect">
              <a:avLst/>
            </a:prstGeom>
          </p:spPr>
        </p:pic>
        <p:pic>
          <p:nvPicPr>
            <p:cNvPr id="55" name="Graphic 54" descr="User">
              <a:extLst>
                <a:ext uri="{FF2B5EF4-FFF2-40B4-BE49-F238E27FC236}">
                  <a16:creationId xmlns:a16="http://schemas.microsoft.com/office/drawing/2014/main" id="{651E0FD2-C61B-475E-8001-00A9140C786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8144" y="4990526"/>
              <a:ext cx="352541" cy="352541"/>
            </a:xfrm>
            <a:prstGeom prst="rect">
              <a:avLst/>
            </a:prstGeom>
          </p:spPr>
        </p:pic>
      </p:grpSp>
      <p:sp>
        <p:nvSpPr>
          <p:cNvPr id="57" name="Content Placeholder 2">
            <a:extLst>
              <a:ext uri="{FF2B5EF4-FFF2-40B4-BE49-F238E27FC236}">
                <a16:creationId xmlns:a16="http://schemas.microsoft.com/office/drawing/2014/main" id="{1626DE5B-5F38-42A3-A310-D0D4FA85622C}"/>
              </a:ext>
            </a:extLst>
          </p:cNvPr>
          <p:cNvSpPr txBox="1">
            <a:spLocks/>
          </p:cNvSpPr>
          <p:nvPr/>
        </p:nvSpPr>
        <p:spPr>
          <a:xfrm>
            <a:off x="8996050" y="788166"/>
            <a:ext cx="2495455" cy="256114"/>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2-week long training course</a:t>
            </a:r>
          </a:p>
          <a:p>
            <a:endParaRPr lang="en-GB" sz="1600" kern="0" dirty="0">
              <a:solidFill>
                <a:schemeClr val="tx1">
                  <a:lumMod val="65000"/>
                  <a:lumOff val="35000"/>
                </a:schemeClr>
              </a:solidFill>
              <a:latin typeface="Franklin Gothic Medium" panose="020B0603020102020204" pitchFamily="34" charset="0"/>
            </a:endParaRPr>
          </a:p>
        </p:txBody>
      </p:sp>
      <p:sp>
        <p:nvSpPr>
          <p:cNvPr id="58" name="Content Placeholder 2">
            <a:extLst>
              <a:ext uri="{FF2B5EF4-FFF2-40B4-BE49-F238E27FC236}">
                <a16:creationId xmlns:a16="http://schemas.microsoft.com/office/drawing/2014/main" id="{76FF92A4-2F81-4233-BB86-32E53E80C1BE}"/>
              </a:ext>
            </a:extLst>
          </p:cNvPr>
          <p:cNvSpPr txBox="1">
            <a:spLocks/>
          </p:cNvSpPr>
          <p:nvPr/>
        </p:nvSpPr>
        <p:spPr>
          <a:xfrm>
            <a:off x="8972876" y="1376667"/>
            <a:ext cx="2495455" cy="49909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Research by participants for appropriate project ideas</a:t>
            </a:r>
          </a:p>
          <a:p>
            <a:endParaRPr lang="en-GB" sz="1600" kern="0" dirty="0">
              <a:solidFill>
                <a:schemeClr val="tx1">
                  <a:lumMod val="65000"/>
                  <a:lumOff val="35000"/>
                </a:schemeClr>
              </a:solidFill>
              <a:latin typeface="Franklin Gothic Medium" panose="020B0603020102020204" pitchFamily="34" charset="0"/>
            </a:endParaRPr>
          </a:p>
        </p:txBody>
      </p:sp>
      <p:sp>
        <p:nvSpPr>
          <p:cNvPr id="59" name="Content Placeholder 2">
            <a:extLst>
              <a:ext uri="{FF2B5EF4-FFF2-40B4-BE49-F238E27FC236}">
                <a16:creationId xmlns:a16="http://schemas.microsoft.com/office/drawing/2014/main" id="{70D1DB11-16F7-419C-9941-4A3685F19ED2}"/>
              </a:ext>
            </a:extLst>
          </p:cNvPr>
          <p:cNvSpPr txBox="1">
            <a:spLocks/>
          </p:cNvSpPr>
          <p:nvPr/>
        </p:nvSpPr>
        <p:spPr>
          <a:xfrm>
            <a:off x="8972877" y="2147133"/>
            <a:ext cx="2495455" cy="49909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Project selection and UNOSAT technical support</a:t>
            </a:r>
          </a:p>
          <a:p>
            <a:endParaRPr lang="en-GB" sz="1600" kern="0" dirty="0">
              <a:solidFill>
                <a:schemeClr val="tx1">
                  <a:lumMod val="65000"/>
                  <a:lumOff val="35000"/>
                </a:schemeClr>
              </a:solidFill>
              <a:latin typeface="Franklin Gothic Medium" panose="020B0603020102020204" pitchFamily="34" charset="0"/>
            </a:endParaRPr>
          </a:p>
        </p:txBody>
      </p:sp>
      <p:sp>
        <p:nvSpPr>
          <p:cNvPr id="60" name="Content Placeholder 2">
            <a:extLst>
              <a:ext uri="{FF2B5EF4-FFF2-40B4-BE49-F238E27FC236}">
                <a16:creationId xmlns:a16="http://schemas.microsoft.com/office/drawing/2014/main" id="{6643A28E-DBAD-4162-BD43-2E68C6384F0C}"/>
              </a:ext>
            </a:extLst>
          </p:cNvPr>
          <p:cNvSpPr txBox="1">
            <a:spLocks/>
          </p:cNvSpPr>
          <p:nvPr/>
        </p:nvSpPr>
        <p:spPr>
          <a:xfrm>
            <a:off x="8975105" y="2968401"/>
            <a:ext cx="2745001" cy="49909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Final week of training custom-tailored to support the project</a:t>
            </a:r>
          </a:p>
          <a:p>
            <a:endParaRPr lang="en-GB" sz="1600" kern="0" dirty="0">
              <a:solidFill>
                <a:schemeClr val="tx1">
                  <a:lumMod val="65000"/>
                  <a:lumOff val="35000"/>
                </a:schemeClr>
              </a:solidFill>
              <a:latin typeface="Franklin Gothic Medium" panose="020B0603020102020204" pitchFamily="34" charset="0"/>
            </a:endParaRPr>
          </a:p>
        </p:txBody>
      </p:sp>
      <p:sp>
        <p:nvSpPr>
          <p:cNvPr id="61" name="Content Placeholder 2">
            <a:extLst>
              <a:ext uri="{FF2B5EF4-FFF2-40B4-BE49-F238E27FC236}">
                <a16:creationId xmlns:a16="http://schemas.microsoft.com/office/drawing/2014/main" id="{029D0348-A603-4204-8D4A-4A9D1B673042}"/>
              </a:ext>
            </a:extLst>
          </p:cNvPr>
          <p:cNvSpPr txBox="1">
            <a:spLocks/>
          </p:cNvSpPr>
          <p:nvPr/>
        </p:nvSpPr>
        <p:spPr>
          <a:xfrm>
            <a:off x="8972877" y="4072026"/>
            <a:ext cx="2495455" cy="256114"/>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Participant project work</a:t>
            </a:r>
          </a:p>
          <a:p>
            <a:endParaRPr lang="en-GB" sz="1600" kern="0" dirty="0">
              <a:solidFill>
                <a:schemeClr val="tx1">
                  <a:lumMod val="65000"/>
                  <a:lumOff val="35000"/>
                </a:schemeClr>
              </a:solidFill>
              <a:latin typeface="Franklin Gothic Medium" panose="020B0603020102020204" pitchFamily="34" charset="0"/>
            </a:endParaRPr>
          </a:p>
        </p:txBody>
      </p:sp>
      <p:sp>
        <p:nvSpPr>
          <p:cNvPr id="62" name="Content Placeholder 2">
            <a:extLst>
              <a:ext uri="{FF2B5EF4-FFF2-40B4-BE49-F238E27FC236}">
                <a16:creationId xmlns:a16="http://schemas.microsoft.com/office/drawing/2014/main" id="{F2DD41F5-C1A7-4F6E-811F-271003D523F6}"/>
              </a:ext>
            </a:extLst>
          </p:cNvPr>
          <p:cNvSpPr txBox="1">
            <a:spLocks/>
          </p:cNvSpPr>
          <p:nvPr/>
        </p:nvSpPr>
        <p:spPr>
          <a:xfrm>
            <a:off x="8972875" y="4918691"/>
            <a:ext cx="2495455" cy="256114"/>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Review of analysis</a:t>
            </a:r>
          </a:p>
          <a:p>
            <a:endParaRPr lang="en-GB" sz="1600" kern="0" dirty="0">
              <a:solidFill>
                <a:schemeClr val="tx1">
                  <a:lumMod val="65000"/>
                  <a:lumOff val="35000"/>
                </a:schemeClr>
              </a:solidFill>
              <a:latin typeface="Franklin Gothic Medium" panose="020B0603020102020204" pitchFamily="34" charset="0"/>
            </a:endParaRPr>
          </a:p>
        </p:txBody>
      </p:sp>
      <p:sp>
        <p:nvSpPr>
          <p:cNvPr id="63" name="Content Placeholder 2">
            <a:extLst>
              <a:ext uri="{FF2B5EF4-FFF2-40B4-BE49-F238E27FC236}">
                <a16:creationId xmlns:a16="http://schemas.microsoft.com/office/drawing/2014/main" id="{03526278-4E72-44EE-90C2-118726D4D27F}"/>
              </a:ext>
            </a:extLst>
          </p:cNvPr>
          <p:cNvSpPr txBox="1">
            <a:spLocks/>
          </p:cNvSpPr>
          <p:nvPr/>
        </p:nvSpPr>
        <p:spPr>
          <a:xfrm>
            <a:off x="8972873" y="5765491"/>
            <a:ext cx="2495455" cy="54900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600" kern="0" dirty="0">
                <a:solidFill>
                  <a:schemeClr val="tx1">
                    <a:lumMod val="65000"/>
                    <a:lumOff val="35000"/>
                  </a:schemeClr>
                </a:solidFill>
                <a:latin typeface="Franklin Gothic Medium" panose="020B0603020102020204" pitchFamily="34" charset="0"/>
              </a:rPr>
              <a:t>Final</a:t>
            </a:r>
          </a:p>
          <a:p>
            <a:r>
              <a:rPr lang="en-GB" sz="1600" kern="0" dirty="0">
                <a:solidFill>
                  <a:schemeClr val="tx1">
                    <a:lumMod val="65000"/>
                    <a:lumOff val="35000"/>
                  </a:schemeClr>
                </a:solidFill>
                <a:latin typeface="Franklin Gothic Medium" panose="020B0603020102020204" pitchFamily="34" charset="0"/>
              </a:rPr>
              <a:t>presentation</a:t>
            </a:r>
          </a:p>
          <a:p>
            <a:endParaRPr lang="en-GB" sz="1600" kern="0" dirty="0">
              <a:solidFill>
                <a:schemeClr val="tx1">
                  <a:lumMod val="65000"/>
                  <a:lumOff val="35000"/>
                </a:schemeClr>
              </a:solidFill>
              <a:latin typeface="Franklin Gothic Medium" panose="020B0603020102020204" pitchFamily="34" charset="0"/>
            </a:endParaRPr>
          </a:p>
        </p:txBody>
      </p:sp>
    </p:spTree>
    <p:extLst>
      <p:ext uri="{BB962C8B-B14F-4D97-AF65-F5344CB8AC3E}">
        <p14:creationId xmlns:p14="http://schemas.microsoft.com/office/powerpoint/2010/main" val="372601899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eam">
            <a:extLst>
              <a:ext uri="{FF2B5EF4-FFF2-40B4-BE49-F238E27FC236}">
                <a16:creationId xmlns:a16="http://schemas.microsoft.com/office/drawing/2014/main" id="{4017293D-41DA-40BB-B40C-341628541B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2716" y="2950214"/>
            <a:ext cx="914400" cy="914400"/>
          </a:xfrm>
          <a:prstGeom prst="rect">
            <a:avLst/>
          </a:prstGeom>
        </p:spPr>
      </p:pic>
      <p:grpSp>
        <p:nvGrpSpPr>
          <p:cNvPr id="20" name="Group 19">
            <a:extLst>
              <a:ext uri="{FF2B5EF4-FFF2-40B4-BE49-F238E27FC236}">
                <a16:creationId xmlns:a16="http://schemas.microsoft.com/office/drawing/2014/main" id="{E33295E7-143C-4E70-83A9-24A694216768}"/>
              </a:ext>
            </a:extLst>
          </p:cNvPr>
          <p:cNvGrpSpPr/>
          <p:nvPr/>
        </p:nvGrpSpPr>
        <p:grpSpPr>
          <a:xfrm>
            <a:off x="6755817" y="1289376"/>
            <a:ext cx="914400" cy="1047417"/>
            <a:chOff x="4137800" y="3886249"/>
            <a:chExt cx="914400" cy="1047417"/>
          </a:xfrm>
          <a:solidFill>
            <a:schemeClr val="tx1">
              <a:lumMod val="65000"/>
              <a:lumOff val="35000"/>
            </a:schemeClr>
          </a:solidFill>
        </p:grpSpPr>
        <p:pic>
          <p:nvPicPr>
            <p:cNvPr id="13" name="Graphic 12" descr="Users">
              <a:extLst>
                <a:ext uri="{FF2B5EF4-FFF2-40B4-BE49-F238E27FC236}">
                  <a16:creationId xmlns:a16="http://schemas.microsoft.com/office/drawing/2014/main" id="{563D6268-B8AF-4E11-BEEC-BF72D09361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7800" y="4019266"/>
              <a:ext cx="914400" cy="914400"/>
            </a:xfrm>
            <a:prstGeom prst="rect">
              <a:avLst/>
            </a:prstGeom>
          </p:spPr>
        </p:pic>
        <p:pic>
          <p:nvPicPr>
            <p:cNvPr id="15" name="Graphic 14" descr="Chat">
              <a:extLst>
                <a:ext uri="{FF2B5EF4-FFF2-40B4-BE49-F238E27FC236}">
                  <a16:creationId xmlns:a16="http://schemas.microsoft.com/office/drawing/2014/main" id="{44F03A49-8AB7-48E2-B42D-432F01A290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0384" y="3886249"/>
              <a:ext cx="469232" cy="469232"/>
            </a:xfrm>
            <a:prstGeom prst="rect">
              <a:avLst/>
            </a:prstGeom>
          </p:spPr>
        </p:pic>
      </p:grpSp>
      <p:pic>
        <p:nvPicPr>
          <p:cNvPr id="17" name="Graphic 16" descr="Meeting">
            <a:extLst>
              <a:ext uri="{FF2B5EF4-FFF2-40B4-BE49-F238E27FC236}">
                <a16:creationId xmlns:a16="http://schemas.microsoft.com/office/drawing/2014/main" id="{FBD4AC51-526A-40C6-82CC-A6FDEC96677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65466" y="4592740"/>
            <a:ext cx="1005840" cy="1005840"/>
          </a:xfrm>
          <a:prstGeom prst="rect">
            <a:avLst/>
          </a:prstGeom>
        </p:spPr>
      </p:pic>
      <p:pic>
        <p:nvPicPr>
          <p:cNvPr id="19" name="Graphic 18" descr="Monitor">
            <a:extLst>
              <a:ext uri="{FF2B5EF4-FFF2-40B4-BE49-F238E27FC236}">
                <a16:creationId xmlns:a16="http://schemas.microsoft.com/office/drawing/2014/main" id="{6EB6A5A2-CC89-4A01-B14E-46B062B8B5D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18966" y="2797809"/>
            <a:ext cx="1259132" cy="1259132"/>
          </a:xfrm>
          <a:prstGeom prst="rect">
            <a:avLst/>
          </a:prstGeom>
        </p:spPr>
      </p:pic>
      <p:sp>
        <p:nvSpPr>
          <p:cNvPr id="21" name="Content Placeholder 2">
            <a:extLst>
              <a:ext uri="{FF2B5EF4-FFF2-40B4-BE49-F238E27FC236}">
                <a16:creationId xmlns:a16="http://schemas.microsoft.com/office/drawing/2014/main" id="{325164A8-C0F2-4460-8B17-1B02B0D069FB}"/>
              </a:ext>
            </a:extLst>
          </p:cNvPr>
          <p:cNvSpPr txBox="1">
            <a:spLocks/>
          </p:cNvSpPr>
          <p:nvPr/>
        </p:nvSpPr>
        <p:spPr>
          <a:xfrm>
            <a:off x="3207020" y="3796878"/>
            <a:ext cx="1984804" cy="91440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1800" kern="0" dirty="0">
                <a:solidFill>
                  <a:schemeClr val="tx1">
                    <a:lumMod val="65000"/>
                    <a:lumOff val="35000"/>
                  </a:schemeClr>
                </a:solidFill>
                <a:latin typeface="Franklin Gothic Medium" panose="020B0603020102020204" pitchFamily="34" charset="0"/>
              </a:rPr>
              <a:t>Launch of community of practice forum</a:t>
            </a:r>
          </a:p>
          <a:p>
            <a:pPr algn="r"/>
            <a:r>
              <a:rPr lang="en-GB" sz="1800" kern="0" dirty="0">
                <a:solidFill>
                  <a:schemeClr val="tx1">
                    <a:lumMod val="65000"/>
                    <a:lumOff val="35000"/>
                  </a:schemeClr>
                </a:solidFill>
                <a:latin typeface="Franklin Gothic Medium" panose="020B0603020102020204" pitchFamily="34" charset="0"/>
              </a:rPr>
              <a:t>in a training country</a:t>
            </a:r>
          </a:p>
          <a:p>
            <a:pPr algn="r"/>
            <a:endParaRPr lang="en-GB" sz="1800" kern="0" dirty="0">
              <a:solidFill>
                <a:schemeClr val="tx1">
                  <a:lumMod val="65000"/>
                  <a:lumOff val="35000"/>
                </a:schemeClr>
              </a:solidFill>
              <a:latin typeface="Franklin Gothic Medium" panose="020B0603020102020204" pitchFamily="34" charset="0"/>
            </a:endParaRPr>
          </a:p>
        </p:txBody>
      </p:sp>
      <p:pic>
        <p:nvPicPr>
          <p:cNvPr id="23" name="Graphic 22" descr="Thought bubble">
            <a:extLst>
              <a:ext uri="{FF2B5EF4-FFF2-40B4-BE49-F238E27FC236}">
                <a16:creationId xmlns:a16="http://schemas.microsoft.com/office/drawing/2014/main" id="{CF7FA465-48D5-4B59-964B-88BEF2189D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90916" y="3054846"/>
            <a:ext cx="426575" cy="426575"/>
          </a:xfrm>
          <a:prstGeom prst="rect">
            <a:avLst/>
          </a:prstGeom>
        </p:spPr>
      </p:pic>
      <p:pic>
        <p:nvPicPr>
          <p:cNvPr id="24" name="Graphic 23" descr="Thought bubble">
            <a:extLst>
              <a:ext uri="{FF2B5EF4-FFF2-40B4-BE49-F238E27FC236}">
                <a16:creationId xmlns:a16="http://schemas.microsoft.com/office/drawing/2014/main" id="{0B71652B-8080-4456-93A3-68CBC7A6FEE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8304183" y="3207246"/>
            <a:ext cx="426575" cy="426575"/>
          </a:xfrm>
          <a:prstGeom prst="rect">
            <a:avLst/>
          </a:prstGeom>
        </p:spPr>
      </p:pic>
      <p:sp>
        <p:nvSpPr>
          <p:cNvPr id="25" name="Content Placeholder 2">
            <a:extLst>
              <a:ext uri="{FF2B5EF4-FFF2-40B4-BE49-F238E27FC236}">
                <a16:creationId xmlns:a16="http://schemas.microsoft.com/office/drawing/2014/main" id="{57A7D262-C0BF-4DF0-88FC-A2809EF833D7}"/>
              </a:ext>
            </a:extLst>
          </p:cNvPr>
          <p:cNvSpPr txBox="1">
            <a:spLocks/>
          </p:cNvSpPr>
          <p:nvPr/>
        </p:nvSpPr>
        <p:spPr>
          <a:xfrm>
            <a:off x="7682155" y="1354657"/>
            <a:ext cx="2745000" cy="88417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800" kern="0" dirty="0">
                <a:solidFill>
                  <a:schemeClr val="tx1">
                    <a:lumMod val="65000"/>
                    <a:lumOff val="35000"/>
                  </a:schemeClr>
                </a:solidFill>
                <a:latin typeface="Franklin Gothic Medium" panose="020B0603020102020204" pitchFamily="34" charset="0"/>
              </a:rPr>
              <a:t>Participant-to-participant professional communication</a:t>
            </a:r>
          </a:p>
          <a:p>
            <a:endParaRPr lang="en-GB" sz="1800" kern="0" dirty="0">
              <a:solidFill>
                <a:schemeClr val="tx1">
                  <a:lumMod val="65000"/>
                  <a:lumOff val="35000"/>
                </a:schemeClr>
              </a:solidFill>
              <a:latin typeface="Franklin Gothic Medium" panose="020B0603020102020204" pitchFamily="34" charset="0"/>
            </a:endParaRPr>
          </a:p>
        </p:txBody>
      </p:sp>
      <p:sp>
        <p:nvSpPr>
          <p:cNvPr id="26" name="Content Placeholder 2">
            <a:extLst>
              <a:ext uri="{FF2B5EF4-FFF2-40B4-BE49-F238E27FC236}">
                <a16:creationId xmlns:a16="http://schemas.microsoft.com/office/drawing/2014/main" id="{D68A11B5-C1A8-4EC6-8393-E8EA0FBCA253}"/>
              </a:ext>
            </a:extLst>
          </p:cNvPr>
          <p:cNvSpPr txBox="1">
            <a:spLocks/>
          </p:cNvSpPr>
          <p:nvPr/>
        </p:nvSpPr>
        <p:spPr>
          <a:xfrm>
            <a:off x="8944589" y="3103632"/>
            <a:ext cx="1122279" cy="83127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800" kern="0" dirty="0">
                <a:solidFill>
                  <a:schemeClr val="tx1">
                    <a:lumMod val="65000"/>
                    <a:lumOff val="35000"/>
                  </a:schemeClr>
                </a:solidFill>
                <a:latin typeface="Franklin Gothic Medium" panose="020B0603020102020204" pitchFamily="34" charset="0"/>
              </a:rPr>
              <a:t>Online group discussion</a:t>
            </a:r>
          </a:p>
          <a:p>
            <a:endParaRPr lang="en-GB" sz="1800" kern="0" dirty="0">
              <a:solidFill>
                <a:schemeClr val="tx1">
                  <a:lumMod val="65000"/>
                  <a:lumOff val="35000"/>
                </a:schemeClr>
              </a:solidFill>
              <a:latin typeface="Franklin Gothic Medium" panose="020B0603020102020204" pitchFamily="34" charset="0"/>
            </a:endParaRPr>
          </a:p>
        </p:txBody>
      </p:sp>
      <p:sp>
        <p:nvSpPr>
          <p:cNvPr id="27" name="Content Placeholder 2">
            <a:extLst>
              <a:ext uri="{FF2B5EF4-FFF2-40B4-BE49-F238E27FC236}">
                <a16:creationId xmlns:a16="http://schemas.microsoft.com/office/drawing/2014/main" id="{E66D9988-6ACA-4C84-9F9B-72F6B7B2BCC1}"/>
              </a:ext>
            </a:extLst>
          </p:cNvPr>
          <p:cNvSpPr txBox="1">
            <a:spLocks/>
          </p:cNvSpPr>
          <p:nvPr/>
        </p:nvSpPr>
        <p:spPr>
          <a:xfrm>
            <a:off x="9332902" y="4619165"/>
            <a:ext cx="1988186" cy="83127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800" kern="0" dirty="0">
                <a:solidFill>
                  <a:schemeClr val="tx1">
                    <a:lumMod val="65000"/>
                    <a:lumOff val="35000"/>
                  </a:schemeClr>
                </a:solidFill>
                <a:latin typeface="Franklin Gothic Medium" panose="020B0603020102020204" pitchFamily="34" charset="0"/>
              </a:rPr>
              <a:t>Participant </a:t>
            </a:r>
          </a:p>
          <a:p>
            <a:r>
              <a:rPr lang="en-GB" sz="1800" kern="0" dirty="0">
                <a:solidFill>
                  <a:schemeClr val="tx1">
                    <a:lumMod val="65000"/>
                    <a:lumOff val="35000"/>
                  </a:schemeClr>
                </a:solidFill>
                <a:latin typeface="Franklin Gothic Medium" panose="020B0603020102020204" pitchFamily="34" charset="0"/>
              </a:rPr>
              <a:t>meet &amp; greet </a:t>
            </a:r>
          </a:p>
          <a:p>
            <a:r>
              <a:rPr lang="en-GB" sz="1800" kern="0" dirty="0">
                <a:solidFill>
                  <a:schemeClr val="tx1">
                    <a:lumMod val="65000"/>
                    <a:lumOff val="35000"/>
                  </a:schemeClr>
                </a:solidFill>
                <a:latin typeface="Franklin Gothic Medium" panose="020B0603020102020204" pitchFamily="34" charset="0"/>
              </a:rPr>
              <a:t>once in two months</a:t>
            </a:r>
          </a:p>
          <a:p>
            <a:endParaRPr lang="en-GB" sz="1800" kern="0" dirty="0">
              <a:solidFill>
                <a:schemeClr val="tx1">
                  <a:lumMod val="65000"/>
                  <a:lumOff val="35000"/>
                </a:schemeClr>
              </a:solidFill>
              <a:latin typeface="Franklin Gothic Medium" panose="020B0603020102020204" pitchFamily="34" charset="0"/>
            </a:endParaRPr>
          </a:p>
        </p:txBody>
      </p:sp>
      <p:cxnSp>
        <p:nvCxnSpPr>
          <p:cNvPr id="29" name="Connector: Elbow 28">
            <a:extLst>
              <a:ext uri="{FF2B5EF4-FFF2-40B4-BE49-F238E27FC236}">
                <a16:creationId xmlns:a16="http://schemas.microsoft.com/office/drawing/2014/main" id="{80FEE242-FE72-402D-8C6E-14AC17AE854D}"/>
              </a:ext>
            </a:extLst>
          </p:cNvPr>
          <p:cNvCxnSpPr>
            <a:cxnSpLocks/>
            <a:stCxn id="13" idx="1"/>
            <a:endCxn id="17" idx="1"/>
          </p:cNvCxnSpPr>
          <p:nvPr/>
        </p:nvCxnSpPr>
        <p:spPr>
          <a:xfrm rot="10800000" flipH="1" flipV="1">
            <a:off x="6755816" y="1879592"/>
            <a:ext cx="1609649" cy="3216067"/>
          </a:xfrm>
          <a:prstGeom prst="bentConnector3">
            <a:avLst>
              <a:gd name="adj1" fmla="val -49444"/>
            </a:avLst>
          </a:prstGeom>
          <a:ln w="762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1CE649-6714-4510-87D7-8A3148B871C7}"/>
              </a:ext>
            </a:extLst>
          </p:cNvPr>
          <p:cNvCxnSpPr>
            <a:cxnSpLocks/>
            <a:stCxn id="3" idx="3"/>
          </p:cNvCxnSpPr>
          <p:nvPr/>
        </p:nvCxnSpPr>
        <p:spPr>
          <a:xfrm>
            <a:off x="5317116" y="3407414"/>
            <a:ext cx="2418784" cy="19961"/>
          </a:xfrm>
          <a:prstGeom prst="line">
            <a:avLst/>
          </a:prstGeom>
          <a:ln w="762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9A846543-3406-4D56-825F-6DF2C0002EE6}"/>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Network for Training and Capacity Development</a:t>
            </a:r>
          </a:p>
          <a:p>
            <a:pPr algn="r"/>
            <a:endParaRPr lang="en-GB" sz="2400" b="1" kern="0" dirty="0">
              <a:solidFill>
                <a:srgbClr val="558ED5"/>
              </a:solidFill>
              <a:latin typeface="Franklin Gothic Medium" panose="020B0603020102020204" pitchFamily="34" charset="0"/>
            </a:endParaRPr>
          </a:p>
          <a:p>
            <a:pPr algn="r"/>
            <a:r>
              <a:rPr lang="en-GB" sz="1700" kern="0" dirty="0">
                <a:solidFill>
                  <a:srgbClr val="558ED5"/>
                </a:solidFill>
                <a:latin typeface="Franklin Gothic Medium" panose="020B0603020102020204" pitchFamily="34" charset="0"/>
              </a:rPr>
              <a:t>Community of Practice</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41" name="Graphic 40" descr="Network">
            <a:extLst>
              <a:ext uri="{FF2B5EF4-FFF2-40B4-BE49-F238E27FC236}">
                <a16:creationId xmlns:a16="http://schemas.microsoft.com/office/drawing/2014/main" id="{AEF8C9A3-7D22-4B97-A146-819F85BAB9E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93217" y="1511888"/>
            <a:ext cx="755703" cy="755703"/>
          </a:xfrm>
          <a:prstGeom prst="rect">
            <a:avLst/>
          </a:prstGeom>
        </p:spPr>
      </p:pic>
    </p:spTree>
    <p:extLst>
      <p:ext uri="{BB962C8B-B14F-4D97-AF65-F5344CB8AC3E}">
        <p14:creationId xmlns:p14="http://schemas.microsoft.com/office/powerpoint/2010/main" val="46980586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41078D4-4C06-4CAD-880C-FF0F10D8EF6B}"/>
              </a:ext>
            </a:extLst>
          </p:cNvPr>
          <p:cNvSpPr txBox="1">
            <a:spLocks/>
          </p:cNvSpPr>
          <p:nvPr/>
        </p:nvSpPr>
        <p:spPr>
          <a:xfrm>
            <a:off x="4265025" y="1525875"/>
            <a:ext cx="5967546" cy="3752697"/>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XXXXX</a:t>
            </a:r>
          </a:p>
          <a:p>
            <a:pPr marL="285750" indent="-285750">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8D44983B-9182-464E-9DFA-B7BB51396AC3}"/>
              </a:ext>
            </a:extLst>
          </p:cNvPr>
          <p:cNvPicPr>
            <a:picLocks noChangeAspect="1"/>
          </p:cNvPicPr>
          <p:nvPr/>
        </p:nvPicPr>
        <p:blipFill rotWithShape="1">
          <a:blip r:embed="rId3"/>
          <a:srcRect r="10462"/>
          <a:stretch/>
        </p:blipFill>
        <p:spPr>
          <a:xfrm>
            <a:off x="2955035" y="206413"/>
            <a:ext cx="9173530" cy="5898054"/>
          </a:xfrm>
          <a:prstGeom prst="rect">
            <a:avLst/>
          </a:prstGeom>
        </p:spPr>
      </p:pic>
      <p:pic>
        <p:nvPicPr>
          <p:cNvPr id="7" name="Picture 6">
            <a:extLst>
              <a:ext uri="{FF2B5EF4-FFF2-40B4-BE49-F238E27FC236}">
                <a16:creationId xmlns:a16="http://schemas.microsoft.com/office/drawing/2014/main" id="{D6F732A4-3E5E-424D-9CA9-66B6CEF1F134}"/>
              </a:ext>
            </a:extLst>
          </p:cNvPr>
          <p:cNvPicPr>
            <a:picLocks noChangeAspect="1"/>
          </p:cNvPicPr>
          <p:nvPr/>
        </p:nvPicPr>
        <p:blipFill rotWithShape="1">
          <a:blip r:embed="rId4"/>
          <a:srcRect l="31501" t="14762" r="14918" b="22129"/>
          <a:stretch/>
        </p:blipFill>
        <p:spPr>
          <a:xfrm>
            <a:off x="6180666" y="3228574"/>
            <a:ext cx="5494867" cy="3544759"/>
          </a:xfrm>
          <a:prstGeom prst="rect">
            <a:avLst/>
          </a:prstGeom>
        </p:spPr>
      </p:pic>
      <p:sp>
        <p:nvSpPr>
          <p:cNvPr id="10" name="Rectangle 9">
            <a:extLst>
              <a:ext uri="{FF2B5EF4-FFF2-40B4-BE49-F238E27FC236}">
                <a16:creationId xmlns:a16="http://schemas.microsoft.com/office/drawing/2014/main" id="{E8A7D3CC-0423-4A58-AE65-FE4B6FCF0D68}"/>
              </a:ext>
            </a:extLst>
          </p:cNvPr>
          <p:cNvSpPr/>
          <p:nvPr/>
        </p:nvSpPr>
        <p:spPr>
          <a:xfrm>
            <a:off x="6739467" y="3429000"/>
            <a:ext cx="584200" cy="169333"/>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998720E4-1C7E-4D8C-BDFD-730A586331D8}"/>
              </a:ext>
            </a:extLst>
          </p:cNvPr>
          <p:cNvSpPr/>
          <p:nvPr/>
        </p:nvSpPr>
        <p:spPr>
          <a:xfrm>
            <a:off x="6739467" y="5534425"/>
            <a:ext cx="584200" cy="169333"/>
          </a:xfrm>
          <a:prstGeom prst="rect">
            <a:avLst/>
          </a:prstGeom>
          <a:solidFill>
            <a:srgbClr val="FFFFFF">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2">
            <a:extLst>
              <a:ext uri="{FF2B5EF4-FFF2-40B4-BE49-F238E27FC236}">
                <a16:creationId xmlns:a16="http://schemas.microsoft.com/office/drawing/2014/main" id="{AC3988A1-BBF3-481F-85B0-AB4C168BC6EE}"/>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Network for Training and Capacity Development</a:t>
            </a:r>
          </a:p>
          <a:p>
            <a:pPr algn="r"/>
            <a:endParaRPr lang="en-GB" sz="2400" b="1" kern="0" dirty="0">
              <a:solidFill>
                <a:srgbClr val="558ED5"/>
              </a:solidFill>
              <a:latin typeface="Franklin Gothic Medium" panose="020B0603020102020204" pitchFamily="34" charset="0"/>
            </a:endParaRPr>
          </a:p>
          <a:p>
            <a:pPr algn="r"/>
            <a:r>
              <a:rPr lang="en-GB" sz="1700" kern="0" dirty="0">
                <a:solidFill>
                  <a:srgbClr val="558ED5"/>
                </a:solidFill>
                <a:latin typeface="Franklin Gothic Medium" panose="020B0603020102020204" pitchFamily="34" charset="0"/>
              </a:rPr>
              <a:t>Community of Practice</a:t>
            </a:r>
          </a:p>
          <a:p>
            <a:pPr algn="r"/>
            <a:r>
              <a:rPr lang="en-GB" sz="1700" kern="0" dirty="0">
                <a:solidFill>
                  <a:srgbClr val="558ED5"/>
                </a:solidFill>
                <a:latin typeface="Franklin Gothic Medium" panose="020B0603020102020204" pitchFamily="34" charset="0"/>
              </a:rPr>
              <a:t>in Bhutan</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14" name="Graphic 13" descr="Network">
            <a:extLst>
              <a:ext uri="{FF2B5EF4-FFF2-40B4-BE49-F238E27FC236}">
                <a16:creationId xmlns:a16="http://schemas.microsoft.com/office/drawing/2014/main" id="{15658581-5E32-4F19-9A1B-178AB5F288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3217" y="1511888"/>
            <a:ext cx="755703" cy="755703"/>
          </a:xfrm>
          <a:prstGeom prst="rect">
            <a:avLst/>
          </a:prstGeom>
        </p:spPr>
      </p:pic>
    </p:spTree>
    <p:extLst>
      <p:ext uri="{BB962C8B-B14F-4D97-AF65-F5344CB8AC3E}">
        <p14:creationId xmlns:p14="http://schemas.microsoft.com/office/powerpoint/2010/main" val="15900411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7B72F3-48EF-459D-8AB9-7B116762ED9A}"/>
              </a:ext>
            </a:extLst>
          </p:cNvPr>
          <p:cNvSpPr/>
          <p:nvPr/>
        </p:nvSpPr>
        <p:spPr>
          <a:xfrm>
            <a:off x="3640536" y="1783564"/>
            <a:ext cx="4265837" cy="3928839"/>
          </a:xfrm>
          <a:prstGeom prst="roundRect">
            <a:avLst/>
          </a:prstGeom>
          <a:noFill/>
          <a:ln w="381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2">
            <a:extLst>
              <a:ext uri="{FF2B5EF4-FFF2-40B4-BE49-F238E27FC236}">
                <a16:creationId xmlns:a16="http://schemas.microsoft.com/office/drawing/2014/main" id="{AC3988A1-BBF3-481F-85B0-AB4C168BC6EE}"/>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Network for Training and Capacity Development</a:t>
            </a:r>
          </a:p>
          <a:p>
            <a:pPr algn="r"/>
            <a:endParaRPr lang="en-GB" sz="2400" b="1" kern="0" dirty="0">
              <a:solidFill>
                <a:srgbClr val="558ED5"/>
              </a:solidFill>
              <a:latin typeface="Franklin Gothic Medium" panose="020B0603020102020204" pitchFamily="34" charset="0"/>
            </a:endParaRPr>
          </a:p>
          <a:p>
            <a:pPr algn="r"/>
            <a:r>
              <a:rPr lang="en-GB" sz="1700" kern="0" dirty="0">
                <a:solidFill>
                  <a:srgbClr val="558ED5"/>
                </a:solidFill>
                <a:latin typeface="Franklin Gothic Medium" panose="020B0603020102020204" pitchFamily="34" charset="0"/>
              </a:rPr>
              <a:t>Expansion of Community of Practice </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14" name="Graphic 13" descr="Network">
            <a:extLst>
              <a:ext uri="{FF2B5EF4-FFF2-40B4-BE49-F238E27FC236}">
                <a16:creationId xmlns:a16="http://schemas.microsoft.com/office/drawing/2014/main" id="{15658581-5E32-4F19-9A1B-178AB5F288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3217" y="1511888"/>
            <a:ext cx="755703" cy="755703"/>
          </a:xfrm>
          <a:prstGeom prst="rect">
            <a:avLst/>
          </a:prstGeom>
        </p:spPr>
      </p:pic>
      <p:pic>
        <p:nvPicPr>
          <p:cNvPr id="9" name="Graphic 8" descr="Network">
            <a:extLst>
              <a:ext uri="{FF2B5EF4-FFF2-40B4-BE49-F238E27FC236}">
                <a16:creationId xmlns:a16="http://schemas.microsoft.com/office/drawing/2014/main" id="{0A4430AD-DFD7-4831-B3BD-964C4B4381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2940" y="2382912"/>
            <a:ext cx="970748" cy="970748"/>
          </a:xfrm>
          <a:prstGeom prst="rect">
            <a:avLst/>
          </a:prstGeom>
        </p:spPr>
      </p:pic>
      <p:pic>
        <p:nvPicPr>
          <p:cNvPr id="12" name="Graphic 11" descr="Network">
            <a:extLst>
              <a:ext uri="{FF2B5EF4-FFF2-40B4-BE49-F238E27FC236}">
                <a16:creationId xmlns:a16="http://schemas.microsoft.com/office/drawing/2014/main" id="{EA391400-0081-44EF-A15D-8045E94755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9886" y="3956236"/>
            <a:ext cx="970748" cy="970748"/>
          </a:xfrm>
          <a:prstGeom prst="rect">
            <a:avLst/>
          </a:prstGeom>
        </p:spPr>
      </p:pic>
      <p:pic>
        <p:nvPicPr>
          <p:cNvPr id="15" name="Graphic 14" descr="Network">
            <a:extLst>
              <a:ext uri="{FF2B5EF4-FFF2-40B4-BE49-F238E27FC236}">
                <a16:creationId xmlns:a16="http://schemas.microsoft.com/office/drawing/2014/main" id="{716AF456-9547-4091-9B78-AFCC9C8D9E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4491" y="2945324"/>
            <a:ext cx="970748" cy="970748"/>
          </a:xfrm>
          <a:prstGeom prst="rect">
            <a:avLst/>
          </a:prstGeom>
        </p:spPr>
      </p:pic>
      <p:pic>
        <p:nvPicPr>
          <p:cNvPr id="16" name="Graphic 15" descr="Network">
            <a:extLst>
              <a:ext uri="{FF2B5EF4-FFF2-40B4-BE49-F238E27FC236}">
                <a16:creationId xmlns:a16="http://schemas.microsoft.com/office/drawing/2014/main" id="{637E37D5-5022-4AC0-986D-D647C48D3E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3357" y="3432731"/>
            <a:ext cx="970748" cy="970748"/>
          </a:xfrm>
          <a:prstGeom prst="rect">
            <a:avLst/>
          </a:prstGeom>
        </p:spPr>
      </p:pic>
      <p:pic>
        <p:nvPicPr>
          <p:cNvPr id="17" name="Graphic 16" descr="Network">
            <a:extLst>
              <a:ext uri="{FF2B5EF4-FFF2-40B4-BE49-F238E27FC236}">
                <a16:creationId xmlns:a16="http://schemas.microsoft.com/office/drawing/2014/main" id="{A0B26FCA-16DE-4309-A442-217150CE2D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9549" y="4786394"/>
            <a:ext cx="970748" cy="970748"/>
          </a:xfrm>
          <a:prstGeom prst="rect">
            <a:avLst/>
          </a:prstGeom>
        </p:spPr>
      </p:pic>
      <p:pic>
        <p:nvPicPr>
          <p:cNvPr id="18" name="Graphic 17" descr="Network">
            <a:extLst>
              <a:ext uri="{FF2B5EF4-FFF2-40B4-BE49-F238E27FC236}">
                <a16:creationId xmlns:a16="http://schemas.microsoft.com/office/drawing/2014/main" id="{01F276FD-73FE-4656-AC6D-E4137996AD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1793" y="1702193"/>
            <a:ext cx="970748" cy="970748"/>
          </a:xfrm>
          <a:prstGeom prst="rect">
            <a:avLst/>
          </a:prstGeom>
        </p:spPr>
      </p:pic>
      <p:sp>
        <p:nvSpPr>
          <p:cNvPr id="19" name="Content Placeholder 2">
            <a:extLst>
              <a:ext uri="{FF2B5EF4-FFF2-40B4-BE49-F238E27FC236}">
                <a16:creationId xmlns:a16="http://schemas.microsoft.com/office/drawing/2014/main" id="{90D6A21B-CEE7-4112-91A1-EDBDA18BFF03}"/>
              </a:ext>
            </a:extLst>
          </p:cNvPr>
          <p:cNvSpPr txBox="1">
            <a:spLocks/>
          </p:cNvSpPr>
          <p:nvPr/>
        </p:nvSpPr>
        <p:spPr>
          <a:xfrm>
            <a:off x="4186796" y="1490323"/>
            <a:ext cx="3218404" cy="33327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800" b="1" i="1" kern="0" dirty="0">
                <a:solidFill>
                  <a:schemeClr val="tx1">
                    <a:lumMod val="65000"/>
                    <a:lumOff val="35000"/>
                  </a:schemeClr>
                </a:solidFill>
                <a:latin typeface="Franklin Gothic Medium" panose="020B0603020102020204" pitchFamily="34" charset="0"/>
              </a:rPr>
              <a:t>Regional-Level Training Course</a:t>
            </a:r>
          </a:p>
          <a:p>
            <a:endParaRPr lang="en-GB" sz="1800" b="1" i="1" kern="0" dirty="0">
              <a:solidFill>
                <a:schemeClr val="tx1">
                  <a:lumMod val="65000"/>
                  <a:lumOff val="35000"/>
                </a:schemeClr>
              </a:solidFill>
              <a:latin typeface="Franklin Gothic Medium" panose="020B0603020102020204" pitchFamily="34" charset="0"/>
            </a:endParaRPr>
          </a:p>
        </p:txBody>
      </p:sp>
      <p:cxnSp>
        <p:nvCxnSpPr>
          <p:cNvPr id="6" name="Straight Connector 5">
            <a:extLst>
              <a:ext uri="{FF2B5EF4-FFF2-40B4-BE49-F238E27FC236}">
                <a16:creationId xmlns:a16="http://schemas.microsoft.com/office/drawing/2014/main" id="{F087227D-FB86-4BB3-9C80-94AC276BC5A5}"/>
              </a:ext>
            </a:extLst>
          </p:cNvPr>
          <p:cNvCxnSpPr>
            <a:cxnSpLocks/>
          </p:cNvCxnSpPr>
          <p:nvPr/>
        </p:nvCxnSpPr>
        <p:spPr>
          <a:xfrm flipV="1">
            <a:off x="5887827" y="2320145"/>
            <a:ext cx="519757" cy="10332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C17E28-8A48-441E-B10D-AB0EE50894A3}"/>
              </a:ext>
            </a:extLst>
          </p:cNvPr>
          <p:cNvCxnSpPr>
            <a:cxnSpLocks/>
          </p:cNvCxnSpPr>
          <p:nvPr/>
        </p:nvCxnSpPr>
        <p:spPr>
          <a:xfrm flipV="1">
            <a:off x="4291593" y="2225359"/>
            <a:ext cx="2117056" cy="66357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F067F4-3D24-43C6-8891-BA3782DF2CE3}"/>
              </a:ext>
            </a:extLst>
          </p:cNvPr>
          <p:cNvCxnSpPr>
            <a:cxnSpLocks/>
          </p:cNvCxnSpPr>
          <p:nvPr/>
        </p:nvCxnSpPr>
        <p:spPr>
          <a:xfrm>
            <a:off x="4235610" y="3010778"/>
            <a:ext cx="409191" cy="13855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BAFA48-A419-4594-8DCC-A66B0A1B809A}"/>
              </a:ext>
            </a:extLst>
          </p:cNvPr>
          <p:cNvCxnSpPr>
            <a:cxnSpLocks/>
          </p:cNvCxnSpPr>
          <p:nvPr/>
        </p:nvCxnSpPr>
        <p:spPr>
          <a:xfrm flipH="1" flipV="1">
            <a:off x="4734684" y="4531741"/>
            <a:ext cx="1441547" cy="7541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03CA63-7E73-4405-A423-8FBDA28990FF}"/>
              </a:ext>
            </a:extLst>
          </p:cNvPr>
          <p:cNvCxnSpPr>
            <a:cxnSpLocks/>
          </p:cNvCxnSpPr>
          <p:nvPr/>
        </p:nvCxnSpPr>
        <p:spPr>
          <a:xfrm flipH="1" flipV="1">
            <a:off x="6464017" y="2240830"/>
            <a:ext cx="743755" cy="16615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D99610-3528-4C52-A033-0A63141A1BFB}"/>
              </a:ext>
            </a:extLst>
          </p:cNvPr>
          <p:cNvCxnSpPr>
            <a:cxnSpLocks/>
          </p:cNvCxnSpPr>
          <p:nvPr/>
        </p:nvCxnSpPr>
        <p:spPr>
          <a:xfrm flipH="1" flipV="1">
            <a:off x="5854181" y="3552854"/>
            <a:ext cx="305978" cy="173302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AD1879-6752-4BB6-B6DA-954BBD767A71}"/>
              </a:ext>
            </a:extLst>
          </p:cNvPr>
          <p:cNvCxnSpPr>
            <a:cxnSpLocks/>
          </p:cNvCxnSpPr>
          <p:nvPr/>
        </p:nvCxnSpPr>
        <p:spPr>
          <a:xfrm flipH="1" flipV="1">
            <a:off x="5883720" y="3480820"/>
            <a:ext cx="1302422" cy="44634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40B23D-D80B-4152-85D9-35643C02B08A}"/>
              </a:ext>
            </a:extLst>
          </p:cNvPr>
          <p:cNvCxnSpPr>
            <a:cxnSpLocks/>
          </p:cNvCxnSpPr>
          <p:nvPr/>
        </p:nvCxnSpPr>
        <p:spPr>
          <a:xfrm flipH="1">
            <a:off x="6184923" y="4021518"/>
            <a:ext cx="1017870" cy="129332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91CBFE-98BB-4AF0-94B3-01A87CC65E3B}"/>
              </a:ext>
            </a:extLst>
          </p:cNvPr>
          <p:cNvCxnSpPr>
            <a:cxnSpLocks/>
          </p:cNvCxnSpPr>
          <p:nvPr/>
        </p:nvCxnSpPr>
        <p:spPr>
          <a:xfrm flipH="1">
            <a:off x="4711977" y="3488279"/>
            <a:ext cx="1106440" cy="9298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6C76D9C-9041-4046-AEB6-6785D49E7E84}"/>
              </a:ext>
            </a:extLst>
          </p:cNvPr>
          <p:cNvCxnSpPr>
            <a:cxnSpLocks/>
          </p:cNvCxnSpPr>
          <p:nvPr/>
        </p:nvCxnSpPr>
        <p:spPr>
          <a:xfrm flipH="1" flipV="1">
            <a:off x="4238395" y="2892969"/>
            <a:ext cx="1461961" cy="5240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8A5894-02E8-4A72-AD35-D88991E1E2F5}"/>
              </a:ext>
            </a:extLst>
          </p:cNvPr>
          <p:cNvCxnSpPr>
            <a:cxnSpLocks/>
          </p:cNvCxnSpPr>
          <p:nvPr/>
        </p:nvCxnSpPr>
        <p:spPr>
          <a:xfrm flipH="1">
            <a:off x="4779151" y="3938254"/>
            <a:ext cx="2354393" cy="52054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857BCF-8B50-4857-9D5F-EBB6DB69E362}"/>
              </a:ext>
            </a:extLst>
          </p:cNvPr>
          <p:cNvCxnSpPr>
            <a:cxnSpLocks/>
          </p:cNvCxnSpPr>
          <p:nvPr/>
        </p:nvCxnSpPr>
        <p:spPr>
          <a:xfrm flipH="1" flipV="1">
            <a:off x="4257446" y="2993262"/>
            <a:ext cx="1921082" cy="232158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976BC82-2A70-4CD1-85D1-1183E177410F}"/>
              </a:ext>
            </a:extLst>
          </p:cNvPr>
          <p:cNvCxnSpPr>
            <a:cxnSpLocks/>
          </p:cNvCxnSpPr>
          <p:nvPr/>
        </p:nvCxnSpPr>
        <p:spPr>
          <a:xfrm flipH="1">
            <a:off x="6195934" y="2265682"/>
            <a:ext cx="220222" cy="30491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 name="Arrow: Right 69">
            <a:extLst>
              <a:ext uri="{FF2B5EF4-FFF2-40B4-BE49-F238E27FC236}">
                <a16:creationId xmlns:a16="http://schemas.microsoft.com/office/drawing/2014/main" id="{B3357DAB-41B6-443B-B400-91943FD9A5A1}"/>
              </a:ext>
            </a:extLst>
          </p:cNvPr>
          <p:cNvSpPr/>
          <p:nvPr/>
        </p:nvSpPr>
        <p:spPr>
          <a:xfrm>
            <a:off x="8178290" y="3540280"/>
            <a:ext cx="422850" cy="48123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 name="Graphic 70" descr="Network">
            <a:extLst>
              <a:ext uri="{FF2B5EF4-FFF2-40B4-BE49-F238E27FC236}">
                <a16:creationId xmlns:a16="http://schemas.microsoft.com/office/drawing/2014/main" id="{DA801672-49D2-4436-AB96-F7CFE0154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96968" y="2497411"/>
            <a:ext cx="1891714" cy="1891714"/>
          </a:xfrm>
          <a:prstGeom prst="rect">
            <a:avLst/>
          </a:prstGeom>
        </p:spPr>
      </p:pic>
      <p:sp>
        <p:nvSpPr>
          <p:cNvPr id="72" name="Content Placeholder 2">
            <a:extLst>
              <a:ext uri="{FF2B5EF4-FFF2-40B4-BE49-F238E27FC236}">
                <a16:creationId xmlns:a16="http://schemas.microsoft.com/office/drawing/2014/main" id="{823C7603-32FB-416B-8006-362974BA66D9}"/>
              </a:ext>
            </a:extLst>
          </p:cNvPr>
          <p:cNvSpPr txBox="1">
            <a:spLocks/>
          </p:cNvSpPr>
          <p:nvPr/>
        </p:nvSpPr>
        <p:spPr>
          <a:xfrm>
            <a:off x="8975989" y="4269910"/>
            <a:ext cx="2659838" cy="590422"/>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r>
              <a:rPr lang="en-GB" sz="1800" b="1" i="1" kern="0" dirty="0">
                <a:solidFill>
                  <a:schemeClr val="tx1">
                    <a:lumMod val="65000"/>
                    <a:lumOff val="35000"/>
                  </a:schemeClr>
                </a:solidFill>
                <a:latin typeface="Franklin Gothic Medium" panose="020B0603020102020204" pitchFamily="34" charset="0"/>
              </a:rPr>
              <a:t>New Regional-Level Community of Practice</a:t>
            </a:r>
          </a:p>
          <a:p>
            <a:endParaRPr lang="en-GB" sz="1800" b="1" i="1" kern="0" dirty="0">
              <a:solidFill>
                <a:schemeClr val="tx1">
                  <a:lumMod val="65000"/>
                  <a:lumOff val="35000"/>
                </a:schemeClr>
              </a:solidFill>
              <a:latin typeface="Franklin Gothic Medium" panose="020B0603020102020204" pitchFamily="34" charset="0"/>
            </a:endParaRPr>
          </a:p>
        </p:txBody>
      </p:sp>
    </p:spTree>
    <p:extLst>
      <p:ext uri="{BB962C8B-B14F-4D97-AF65-F5344CB8AC3E}">
        <p14:creationId xmlns:p14="http://schemas.microsoft.com/office/powerpoint/2010/main" val="27093119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D03440-3DB1-294F-929A-3F14E539A563}"/>
              </a:ext>
            </a:extLst>
          </p:cNvPr>
          <p:cNvSpPr txBox="1"/>
          <p:nvPr/>
        </p:nvSpPr>
        <p:spPr>
          <a:xfrm>
            <a:off x="461277" y="427626"/>
            <a:ext cx="5354108"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Introduction to UNOSAT</a:t>
            </a:r>
            <a:endParaRPr lang="en-GB" sz="2800" b="1" kern="0" dirty="0">
              <a:solidFill>
                <a:srgbClr val="558ED5"/>
              </a:solidFill>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A9BA7267-2008-4971-8165-CFD1E69865FE}"/>
              </a:ext>
            </a:extLst>
          </p:cNvPr>
          <p:cNvSpPr txBox="1">
            <a:spLocks/>
          </p:cNvSpPr>
          <p:nvPr/>
        </p:nvSpPr>
        <p:spPr>
          <a:xfrm>
            <a:off x="2940113" y="2120816"/>
            <a:ext cx="8227421"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An operational programme of United Nations Institute for Training and Research (UNITAR)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Serving UN, international organizations, and national governments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Fully dedicated to </a:t>
            </a:r>
            <a:r>
              <a:rPr lang="en-GB" sz="1800" b="1" kern="0" dirty="0">
                <a:solidFill>
                  <a:schemeClr val="tx1">
                    <a:lumMod val="65000"/>
                    <a:lumOff val="35000"/>
                  </a:schemeClr>
                </a:solidFill>
                <a:latin typeface="Franklin Gothic Medium" panose="020B0603020102020204" pitchFamily="34" charset="0"/>
              </a:rPr>
              <a:t>satellite imagery analysis </a:t>
            </a:r>
            <a:r>
              <a:rPr lang="en-GB" sz="1800" kern="0" dirty="0">
                <a:solidFill>
                  <a:schemeClr val="tx1">
                    <a:lumMod val="65000"/>
                    <a:lumOff val="35000"/>
                  </a:schemeClr>
                </a:solidFill>
                <a:latin typeface="Franklin Gothic Medium" panose="020B0603020102020204" pitchFamily="34" charset="0"/>
              </a:rPr>
              <a:t>and </a:t>
            </a:r>
            <a:r>
              <a:rPr lang="en-GB" sz="1800" b="1" kern="0" dirty="0">
                <a:solidFill>
                  <a:schemeClr val="tx1">
                    <a:lumMod val="65000"/>
                    <a:lumOff val="35000"/>
                  </a:schemeClr>
                </a:solidFill>
                <a:latin typeface="Franklin Gothic Medium" panose="020B0603020102020204" pitchFamily="34" charset="0"/>
              </a:rPr>
              <a:t>applications of geospatial information technologies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Presence in Geneva, New York, Bangkok, and Nairobi</a:t>
            </a:r>
          </a:p>
        </p:txBody>
      </p:sp>
      <p:sp>
        <p:nvSpPr>
          <p:cNvPr id="5" name="Content Placeholder 2">
            <a:extLst>
              <a:ext uri="{FF2B5EF4-FFF2-40B4-BE49-F238E27FC236}">
                <a16:creationId xmlns:a16="http://schemas.microsoft.com/office/drawing/2014/main" id="{7FCF39A9-6C22-446A-90AD-EE959DA5BF86}"/>
              </a:ext>
            </a:extLst>
          </p:cNvPr>
          <p:cNvSpPr txBox="1">
            <a:spLocks/>
          </p:cNvSpPr>
          <p:nvPr/>
        </p:nvSpPr>
        <p:spPr>
          <a:xfrm>
            <a:off x="1008981" y="2099694"/>
            <a:ext cx="1730611" cy="184287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UNITAR </a:t>
            </a:r>
          </a:p>
          <a:p>
            <a:pPr algn="r"/>
            <a:r>
              <a:rPr lang="en-GB" sz="2400" b="1" kern="0" dirty="0">
                <a:solidFill>
                  <a:srgbClr val="558ED5"/>
                </a:solidFill>
                <a:latin typeface="Franklin Gothic Medium" panose="020B0603020102020204" pitchFamily="34" charset="0"/>
              </a:rPr>
              <a:t>Operational </a:t>
            </a:r>
          </a:p>
          <a:p>
            <a:pPr algn="r"/>
            <a:r>
              <a:rPr lang="en-GB" sz="2400" b="1" kern="0" dirty="0">
                <a:solidFill>
                  <a:srgbClr val="558ED5"/>
                </a:solidFill>
                <a:latin typeface="Franklin Gothic Medium" panose="020B0603020102020204" pitchFamily="34" charset="0"/>
              </a:rPr>
              <a:t>Satellite </a:t>
            </a:r>
          </a:p>
          <a:p>
            <a:pPr algn="r"/>
            <a:r>
              <a:rPr lang="en-GB" sz="2400" b="1" kern="0" dirty="0">
                <a:solidFill>
                  <a:srgbClr val="558ED5"/>
                </a:solidFill>
                <a:latin typeface="Franklin Gothic Medium" panose="020B0603020102020204" pitchFamily="34" charset="0"/>
              </a:rPr>
              <a:t>Programme (UNOSAT)</a:t>
            </a:r>
          </a:p>
        </p:txBody>
      </p:sp>
      <p:pic>
        <p:nvPicPr>
          <p:cNvPr id="6" name="Graphic 5" descr="Satellite">
            <a:extLst>
              <a:ext uri="{FF2B5EF4-FFF2-40B4-BE49-F238E27FC236}">
                <a16:creationId xmlns:a16="http://schemas.microsoft.com/office/drawing/2014/main" id="{3E97E0D7-B3B1-48A9-8AC6-F8AE52BE02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1175" y="1457068"/>
            <a:ext cx="736970" cy="736970"/>
          </a:xfrm>
          <a:prstGeom prst="rect">
            <a:avLst/>
          </a:prstGeom>
        </p:spPr>
      </p:pic>
      <p:pic>
        <p:nvPicPr>
          <p:cNvPr id="3" name="音频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67888641"/>
      </p:ext>
    </p:extLst>
  </p:cSld>
  <p:clrMapOvr>
    <a:masterClrMapping/>
  </p:clrMapOvr>
  <mc:AlternateContent xmlns:mc="http://schemas.openxmlformats.org/markup-compatibility/2006" xmlns:p14="http://schemas.microsoft.com/office/powerpoint/2010/main">
    <mc:Choice Requires="p14">
      <p:transition spd="slow" p14:dur="2000" advTm="65628"/>
    </mc:Choice>
    <mc:Fallback xmlns="">
      <p:transition spd="slow" advTm="65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BBBD4-06AC-4C0A-9D30-B160CB033579}"/>
              </a:ext>
            </a:extLst>
          </p:cNvPr>
          <p:cNvSpPr txBox="1"/>
          <p:nvPr/>
        </p:nvSpPr>
        <p:spPr>
          <a:xfrm>
            <a:off x="461276" y="427626"/>
            <a:ext cx="8428723"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Lessons Learned</a:t>
            </a:r>
            <a:endParaRPr lang="en-GB" sz="2800" b="1" kern="0" dirty="0">
              <a:solidFill>
                <a:srgbClr val="558ED5"/>
              </a:solidFill>
              <a:latin typeface="Franklin Gothic Medium" panose="020B0603020102020204" pitchFamily="34" charset="0"/>
            </a:endParaRPr>
          </a:p>
        </p:txBody>
      </p:sp>
      <p:sp>
        <p:nvSpPr>
          <p:cNvPr id="4" name="Content Placeholder 2">
            <a:extLst>
              <a:ext uri="{FF2B5EF4-FFF2-40B4-BE49-F238E27FC236}">
                <a16:creationId xmlns:a16="http://schemas.microsoft.com/office/drawing/2014/main" id="{983A7893-2328-41DB-B406-B402625E3E4B}"/>
              </a:ext>
            </a:extLst>
          </p:cNvPr>
          <p:cNvSpPr txBox="1">
            <a:spLocks/>
          </p:cNvSpPr>
          <p:nvPr/>
        </p:nvSpPr>
        <p:spPr>
          <a:xfrm>
            <a:off x="712407" y="2099694"/>
            <a:ext cx="2044115" cy="4146869"/>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Self-Assessment</a:t>
            </a:r>
          </a:p>
          <a:p>
            <a:pPr algn="r"/>
            <a:endParaRPr lang="en-GB" b="1" kern="0" dirty="0">
              <a:solidFill>
                <a:srgbClr val="558ED5"/>
              </a:solidFill>
              <a:latin typeface="Franklin Gothic Medium" panose="020B0603020102020204" pitchFamily="34" charset="0"/>
            </a:endParaRPr>
          </a:p>
          <a:p>
            <a:pPr algn="r"/>
            <a:endParaRPr lang="en-GB"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Complimentary role</a:t>
            </a:r>
          </a:p>
          <a:p>
            <a:pPr algn="r"/>
            <a:endParaRPr lang="en-GB" sz="2400" b="1" kern="0" dirty="0">
              <a:solidFill>
                <a:srgbClr val="558ED5"/>
              </a:solidFill>
              <a:latin typeface="Franklin Gothic Medium" panose="020B0603020102020204" pitchFamily="34" charset="0"/>
            </a:endParaRPr>
          </a:p>
          <a:p>
            <a:pPr algn="r"/>
            <a:endParaRPr lang="en-GB" sz="32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Trust Your Partner</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5" name="Content Placeholder 2">
            <a:extLst>
              <a:ext uri="{FF2B5EF4-FFF2-40B4-BE49-F238E27FC236}">
                <a16:creationId xmlns:a16="http://schemas.microsoft.com/office/drawing/2014/main" id="{CBFF94EE-6346-4FE1-A12A-D06B80F7A316}"/>
              </a:ext>
            </a:extLst>
          </p:cNvPr>
          <p:cNvSpPr txBox="1">
            <a:spLocks/>
          </p:cNvSpPr>
          <p:nvPr/>
        </p:nvSpPr>
        <p:spPr>
          <a:xfrm>
            <a:off x="2957043" y="2137750"/>
            <a:ext cx="7922624" cy="3955041"/>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Should be done before looking into potential partnership</a:t>
            </a:r>
          </a:p>
          <a:p>
            <a:pPr>
              <a:lnSpc>
                <a:spcPct val="114000"/>
              </a:lnSpc>
            </a:pPr>
            <a:r>
              <a:rPr lang="en-GB" sz="1800" kern="0" dirty="0">
                <a:solidFill>
                  <a:schemeClr val="tx1">
                    <a:lumMod val="65000"/>
                    <a:lumOff val="35000"/>
                  </a:schemeClr>
                </a:solidFill>
                <a:latin typeface="Franklin Gothic Medium" panose="020B0603020102020204" pitchFamily="34" charset="0"/>
              </a:rPr>
              <a:t>To better understand what are your strengths and weaknesses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050" kern="0" dirty="0">
              <a:solidFill>
                <a:schemeClr val="tx1">
                  <a:lumMod val="65000"/>
                  <a:lumOff val="35000"/>
                </a:schemeClr>
              </a:solidFill>
              <a:latin typeface="Franklin Gothic Medium" panose="020B0603020102020204" pitchFamily="34" charset="0"/>
            </a:endParaRPr>
          </a:p>
          <a:p>
            <a:pPr>
              <a:lnSpc>
                <a:spcPct val="114000"/>
              </a:lnSpc>
            </a:pPr>
            <a:endParaRPr lang="en-GB" sz="7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Complimentary roles among the partners works the best</a:t>
            </a:r>
          </a:p>
          <a:p>
            <a:pPr>
              <a:lnSpc>
                <a:spcPct val="114000"/>
              </a:lnSpc>
            </a:pPr>
            <a:r>
              <a:rPr lang="en-GB" sz="1800" kern="0" dirty="0">
                <a:solidFill>
                  <a:schemeClr val="tx1">
                    <a:lumMod val="65000"/>
                    <a:lumOff val="35000"/>
                  </a:schemeClr>
                </a:solidFill>
                <a:latin typeface="Franklin Gothic Medium" panose="020B0603020102020204" pitchFamily="34" charset="0"/>
              </a:rPr>
              <a:t>Win-win modality</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Building trust with your counterparts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9" name="Graphic 8" descr="User">
            <a:extLst>
              <a:ext uri="{FF2B5EF4-FFF2-40B4-BE49-F238E27FC236}">
                <a16:creationId xmlns:a16="http://schemas.microsoft.com/office/drawing/2014/main" id="{1C538451-1650-4A2C-A030-9FE9FFF2E7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1189" y="1571831"/>
            <a:ext cx="687003" cy="687003"/>
          </a:xfrm>
          <a:prstGeom prst="rect">
            <a:avLst/>
          </a:prstGeom>
        </p:spPr>
      </p:pic>
      <p:pic>
        <p:nvPicPr>
          <p:cNvPr id="11" name="Graphic 10" descr="Help">
            <a:extLst>
              <a:ext uri="{FF2B5EF4-FFF2-40B4-BE49-F238E27FC236}">
                <a16:creationId xmlns:a16="http://schemas.microsoft.com/office/drawing/2014/main" id="{5EE7D9DF-E272-472D-8A37-612DE9E2AD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5069" y="1543137"/>
            <a:ext cx="218900" cy="218900"/>
          </a:xfrm>
          <a:prstGeom prst="rect">
            <a:avLst/>
          </a:prstGeom>
        </p:spPr>
      </p:pic>
      <p:pic>
        <p:nvPicPr>
          <p:cNvPr id="13" name="Graphic 12" descr="Puzzle">
            <a:extLst>
              <a:ext uri="{FF2B5EF4-FFF2-40B4-BE49-F238E27FC236}">
                <a16:creationId xmlns:a16="http://schemas.microsoft.com/office/drawing/2014/main" id="{8A328597-98A0-4B69-AEA8-F652E98FCA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927138">
            <a:off x="2321062" y="3183716"/>
            <a:ext cx="567771" cy="567771"/>
          </a:xfrm>
          <a:prstGeom prst="rect">
            <a:avLst/>
          </a:prstGeom>
        </p:spPr>
      </p:pic>
      <p:pic>
        <p:nvPicPr>
          <p:cNvPr id="14" name="Graphic 13" descr="Puzzle">
            <a:extLst>
              <a:ext uri="{FF2B5EF4-FFF2-40B4-BE49-F238E27FC236}">
                <a16:creationId xmlns:a16="http://schemas.microsoft.com/office/drawing/2014/main" id="{1FE91D28-817D-4397-8A46-C12BCA28C2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721340">
            <a:off x="1962406" y="3179246"/>
            <a:ext cx="567771" cy="567771"/>
          </a:xfrm>
          <a:prstGeom prst="rect">
            <a:avLst/>
          </a:prstGeom>
        </p:spPr>
      </p:pic>
      <p:pic>
        <p:nvPicPr>
          <p:cNvPr id="16" name="Graphic 15" descr="Two Men">
            <a:extLst>
              <a:ext uri="{FF2B5EF4-FFF2-40B4-BE49-F238E27FC236}">
                <a16:creationId xmlns:a16="http://schemas.microsoft.com/office/drawing/2014/main" id="{15A0937F-642B-468A-B3BC-CB50FCD536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56342" y="4650535"/>
            <a:ext cx="687003" cy="687003"/>
          </a:xfrm>
          <a:prstGeom prst="rect">
            <a:avLst/>
          </a:prstGeom>
        </p:spPr>
      </p:pic>
    </p:spTree>
    <p:extLst>
      <p:ext uri="{BB962C8B-B14F-4D97-AF65-F5344CB8AC3E}">
        <p14:creationId xmlns:p14="http://schemas.microsoft.com/office/powerpoint/2010/main" val="1505602611"/>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4A189B-F3AE-4221-AF57-32D27539AA8E}"/>
              </a:ext>
            </a:extLst>
          </p:cNvPr>
          <p:cNvSpPr txBox="1">
            <a:spLocks/>
          </p:cNvSpPr>
          <p:nvPr/>
        </p:nvSpPr>
        <p:spPr>
          <a:xfrm>
            <a:off x="442763" y="1441524"/>
            <a:ext cx="2313760" cy="531042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Partnership-by-Partnership</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Golden Time for Partnership</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Duplication of Work</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5" name="Content Placeholder 2">
            <a:extLst>
              <a:ext uri="{FF2B5EF4-FFF2-40B4-BE49-F238E27FC236}">
                <a16:creationId xmlns:a16="http://schemas.microsoft.com/office/drawing/2014/main" id="{933A003F-CABE-4430-AE0C-5642BA8B4483}"/>
              </a:ext>
            </a:extLst>
          </p:cNvPr>
          <p:cNvSpPr txBox="1">
            <a:spLocks/>
          </p:cNvSpPr>
          <p:nvPr/>
        </p:nvSpPr>
        <p:spPr>
          <a:xfrm>
            <a:off x="2957043" y="1482737"/>
            <a:ext cx="7922624" cy="481025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Different partnerships at different level of engagement </a:t>
            </a:r>
          </a:p>
          <a:p>
            <a:pPr>
              <a:lnSpc>
                <a:spcPct val="114000"/>
              </a:lnSpc>
            </a:pPr>
            <a:r>
              <a:rPr lang="en-GB" sz="1800" kern="0" dirty="0">
                <a:solidFill>
                  <a:schemeClr val="tx1">
                    <a:lumMod val="65000"/>
                    <a:lumOff val="35000"/>
                  </a:schemeClr>
                </a:solidFill>
                <a:latin typeface="Franklin Gothic Medium" panose="020B0603020102020204" pitchFamily="34" charset="0"/>
              </a:rPr>
              <a:t>Different type of mutual benefits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6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Immediate response/communication</a:t>
            </a:r>
          </a:p>
          <a:p>
            <a:pPr>
              <a:lnSpc>
                <a:spcPct val="114000"/>
              </a:lnSpc>
            </a:pPr>
            <a:r>
              <a:rPr lang="en-GB" sz="1800" kern="0" dirty="0">
                <a:solidFill>
                  <a:schemeClr val="tx1">
                    <a:lumMod val="65000"/>
                    <a:lumOff val="35000"/>
                  </a:schemeClr>
                </a:solidFill>
                <a:latin typeface="Franklin Gothic Medium" panose="020B0603020102020204" pitchFamily="34" charset="0"/>
              </a:rPr>
              <a:t>Always be transparent and clear</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Similar mandates/Donor-driven </a:t>
            </a:r>
          </a:p>
          <a:p>
            <a:pPr>
              <a:lnSpc>
                <a:spcPct val="114000"/>
              </a:lnSpc>
            </a:pPr>
            <a:r>
              <a:rPr lang="en-GB" sz="1800" kern="0" dirty="0">
                <a:solidFill>
                  <a:schemeClr val="tx1">
                    <a:lumMod val="65000"/>
                    <a:lumOff val="35000"/>
                  </a:schemeClr>
                </a:solidFill>
                <a:latin typeface="Franklin Gothic Medium" panose="020B0603020102020204" pitchFamily="34" charset="0"/>
              </a:rPr>
              <a:t>Lack of awareness on existing initiatives/projects/knowledge products</a:t>
            </a:r>
          </a:p>
          <a:p>
            <a:pPr>
              <a:lnSpc>
                <a:spcPct val="114000"/>
              </a:lnSpc>
            </a:pPr>
            <a:r>
              <a:rPr lang="en-GB" sz="1800" kern="0" dirty="0">
                <a:solidFill>
                  <a:schemeClr val="tx1">
                    <a:lumMod val="65000"/>
                    <a:lumOff val="35000"/>
                  </a:schemeClr>
                </a:solidFill>
                <a:latin typeface="Franklin Gothic Medium" panose="020B0603020102020204" pitchFamily="34" charset="0"/>
              </a:rPr>
              <a:t>Lack of flexibility of the existing projects to collaborate</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6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10" name="Graphic 9" descr="Paper">
            <a:extLst>
              <a:ext uri="{FF2B5EF4-FFF2-40B4-BE49-F238E27FC236}">
                <a16:creationId xmlns:a16="http://schemas.microsoft.com/office/drawing/2014/main" id="{A6CEE468-4FFC-41E9-94A6-3D30BB3017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8719" y="4425642"/>
            <a:ext cx="567772" cy="560604"/>
          </a:xfrm>
          <a:prstGeom prst="rect">
            <a:avLst/>
          </a:prstGeom>
        </p:spPr>
      </p:pic>
      <p:pic>
        <p:nvPicPr>
          <p:cNvPr id="11" name="Graphic 10" descr="Paper">
            <a:extLst>
              <a:ext uri="{FF2B5EF4-FFF2-40B4-BE49-F238E27FC236}">
                <a16:creationId xmlns:a16="http://schemas.microsoft.com/office/drawing/2014/main" id="{075163DE-AF4C-4F07-BFB7-2A77CF908F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0369" y="4635792"/>
            <a:ext cx="567772" cy="560604"/>
          </a:xfrm>
          <a:prstGeom prst="rect">
            <a:avLst/>
          </a:prstGeom>
        </p:spPr>
      </p:pic>
      <p:pic>
        <p:nvPicPr>
          <p:cNvPr id="12" name="Graphic 11" descr="Hourglass">
            <a:extLst>
              <a:ext uri="{FF2B5EF4-FFF2-40B4-BE49-F238E27FC236}">
                <a16:creationId xmlns:a16="http://schemas.microsoft.com/office/drawing/2014/main" id="{C4459011-20DF-4129-AA1A-6750FE8050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5721" y="2679567"/>
            <a:ext cx="687003" cy="687003"/>
          </a:xfrm>
          <a:prstGeom prst="rect">
            <a:avLst/>
          </a:prstGeom>
        </p:spPr>
      </p:pic>
      <p:pic>
        <p:nvPicPr>
          <p:cNvPr id="7" name="Graphic 6" descr="Signpost">
            <a:extLst>
              <a:ext uri="{FF2B5EF4-FFF2-40B4-BE49-F238E27FC236}">
                <a16:creationId xmlns:a16="http://schemas.microsoft.com/office/drawing/2014/main" id="{ADA8CCFB-62F6-41C5-82ED-9BBFC0914A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3016" y="613654"/>
            <a:ext cx="914400" cy="914400"/>
          </a:xfrm>
          <a:prstGeom prst="rect">
            <a:avLst/>
          </a:prstGeom>
        </p:spPr>
      </p:pic>
    </p:spTree>
    <p:extLst>
      <p:ext uri="{BB962C8B-B14F-4D97-AF65-F5344CB8AC3E}">
        <p14:creationId xmlns:p14="http://schemas.microsoft.com/office/powerpoint/2010/main" val="9058282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4A189B-F3AE-4221-AF57-32D27539AA8E}"/>
              </a:ext>
            </a:extLst>
          </p:cNvPr>
          <p:cNvSpPr txBox="1">
            <a:spLocks/>
          </p:cNvSpPr>
          <p:nvPr/>
        </p:nvSpPr>
        <p:spPr>
          <a:xfrm>
            <a:off x="716095" y="1280986"/>
            <a:ext cx="2040427"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No Common Platform for Idea Exchange</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High Turn-Over Rate</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Data/</a:t>
            </a:r>
          </a:p>
          <a:p>
            <a:pPr algn="r"/>
            <a:r>
              <a:rPr lang="en-GB" sz="2400" b="1" kern="0" dirty="0">
                <a:solidFill>
                  <a:srgbClr val="558ED5"/>
                </a:solidFill>
                <a:latin typeface="Franklin Gothic Medium" panose="020B0603020102020204" pitchFamily="34" charset="0"/>
              </a:rPr>
              <a:t>Information Sensitivity</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5" name="Content Placeholder 2">
            <a:extLst>
              <a:ext uri="{FF2B5EF4-FFF2-40B4-BE49-F238E27FC236}">
                <a16:creationId xmlns:a16="http://schemas.microsoft.com/office/drawing/2014/main" id="{933A003F-CABE-4430-AE0C-5642BA8B4483}"/>
              </a:ext>
            </a:extLst>
          </p:cNvPr>
          <p:cNvSpPr txBox="1">
            <a:spLocks/>
          </p:cNvSpPr>
          <p:nvPr/>
        </p:nvSpPr>
        <p:spPr>
          <a:xfrm>
            <a:off x="2957043" y="1340312"/>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Difficulty in sharing/exchanging current activities and possible collaboration</a:t>
            </a:r>
          </a:p>
          <a:p>
            <a:pPr>
              <a:lnSpc>
                <a:spcPct val="114000"/>
              </a:lnSpc>
            </a:pPr>
            <a:r>
              <a:rPr lang="en-GB" sz="1800" kern="0" dirty="0">
                <a:solidFill>
                  <a:schemeClr val="tx1">
                    <a:lumMod val="65000"/>
                    <a:lumOff val="35000"/>
                  </a:schemeClr>
                </a:solidFill>
                <a:latin typeface="Franklin Gothic Medium" panose="020B0603020102020204" pitchFamily="34" charset="0"/>
              </a:rPr>
              <a:t>No such platform means difficulty in creating partnership organically</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When person in charge is gone, partnership gets weak</a:t>
            </a:r>
          </a:p>
          <a:p>
            <a:pPr>
              <a:lnSpc>
                <a:spcPct val="114000"/>
              </a:lnSpc>
            </a:pPr>
            <a:r>
              <a:rPr lang="en-GB" sz="1800" kern="0" dirty="0">
                <a:solidFill>
                  <a:schemeClr val="tx1">
                    <a:lumMod val="65000"/>
                    <a:lumOff val="35000"/>
                  </a:schemeClr>
                </a:solidFill>
                <a:latin typeface="Franklin Gothic Medium" panose="020B0603020102020204" pitchFamily="34" charset="0"/>
              </a:rPr>
              <a:t>How to strengthen the partnership at the institutional level?</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6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Not every knowledge/data/information are sharable</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6" name="Graphic 5" descr="Run">
            <a:extLst>
              <a:ext uri="{FF2B5EF4-FFF2-40B4-BE49-F238E27FC236}">
                <a16:creationId xmlns:a16="http://schemas.microsoft.com/office/drawing/2014/main" id="{E9FA5172-6BA3-4563-8D23-D501DFAB63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0025" y="2664437"/>
            <a:ext cx="914400" cy="914400"/>
          </a:xfrm>
          <a:prstGeom prst="rect">
            <a:avLst/>
          </a:prstGeom>
        </p:spPr>
      </p:pic>
      <p:grpSp>
        <p:nvGrpSpPr>
          <p:cNvPr id="12" name="Group 11">
            <a:extLst>
              <a:ext uri="{FF2B5EF4-FFF2-40B4-BE49-F238E27FC236}">
                <a16:creationId xmlns:a16="http://schemas.microsoft.com/office/drawing/2014/main" id="{278216F3-E820-4C02-B213-B8185C56801C}"/>
              </a:ext>
            </a:extLst>
          </p:cNvPr>
          <p:cNvGrpSpPr/>
          <p:nvPr/>
        </p:nvGrpSpPr>
        <p:grpSpPr>
          <a:xfrm>
            <a:off x="2007174" y="4478577"/>
            <a:ext cx="914400" cy="914400"/>
            <a:chOff x="3692756" y="3073537"/>
            <a:chExt cx="914400" cy="914400"/>
          </a:xfrm>
        </p:grpSpPr>
        <p:pic>
          <p:nvPicPr>
            <p:cNvPr id="8" name="Graphic 7" descr="Lock">
              <a:extLst>
                <a:ext uri="{FF2B5EF4-FFF2-40B4-BE49-F238E27FC236}">
                  <a16:creationId xmlns:a16="http://schemas.microsoft.com/office/drawing/2014/main" id="{7E069779-6750-41E2-B399-EF63B402A8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1878" y="3351881"/>
              <a:ext cx="516155" cy="516155"/>
            </a:xfrm>
            <a:prstGeom prst="rect">
              <a:avLst/>
            </a:prstGeom>
          </p:spPr>
        </p:pic>
        <p:pic>
          <p:nvPicPr>
            <p:cNvPr id="11" name="Graphic 10" descr="Paper">
              <a:extLst>
                <a:ext uri="{FF2B5EF4-FFF2-40B4-BE49-F238E27FC236}">
                  <a16:creationId xmlns:a16="http://schemas.microsoft.com/office/drawing/2014/main" id="{8935D4D9-205B-46D4-BF3F-66BA91CF5B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2756" y="3073537"/>
              <a:ext cx="914400" cy="914400"/>
            </a:xfrm>
            <a:prstGeom prst="rect">
              <a:avLst/>
            </a:prstGeom>
          </p:spPr>
        </p:pic>
      </p:grpSp>
      <p:pic>
        <p:nvPicPr>
          <p:cNvPr id="9" name="Graphic 8" descr="Meeting">
            <a:extLst>
              <a:ext uri="{FF2B5EF4-FFF2-40B4-BE49-F238E27FC236}">
                <a16:creationId xmlns:a16="http://schemas.microsoft.com/office/drawing/2014/main" id="{4B299D4E-CD6A-4663-B200-50C9EB9BD44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91629" y="623460"/>
            <a:ext cx="914400" cy="914400"/>
          </a:xfrm>
          <a:prstGeom prst="rect">
            <a:avLst/>
          </a:prstGeom>
        </p:spPr>
      </p:pic>
      <p:pic>
        <p:nvPicPr>
          <p:cNvPr id="10" name="Graphic 9" descr="Close">
            <a:extLst>
              <a:ext uri="{FF2B5EF4-FFF2-40B4-BE49-F238E27FC236}">
                <a16:creationId xmlns:a16="http://schemas.microsoft.com/office/drawing/2014/main" id="{A281DFD6-91E9-4891-AA2E-C9443100CC5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94255" y="592820"/>
            <a:ext cx="240790" cy="240790"/>
          </a:xfrm>
          <a:prstGeom prst="rect">
            <a:avLst/>
          </a:prstGeom>
        </p:spPr>
      </p:pic>
    </p:spTree>
    <p:extLst>
      <p:ext uri="{BB962C8B-B14F-4D97-AF65-F5344CB8AC3E}">
        <p14:creationId xmlns:p14="http://schemas.microsoft.com/office/powerpoint/2010/main" val="204363329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668" y="5868612"/>
            <a:ext cx="12170664" cy="532189"/>
          </a:xfrm>
          <a:prstGeom prst="rect">
            <a:avLst/>
          </a:prstGeom>
          <a:blipFill>
            <a:blip r:embed="rId3" cstate="print">
              <a:duotone>
                <a:prstClr val="black"/>
                <a:schemeClr val="accent6">
                  <a:tint val="45000"/>
                  <a:satMod val="400000"/>
                </a:schemeClr>
              </a:duotone>
            </a:blip>
            <a:stretch>
              <a:fillRect/>
            </a:stretch>
          </a:blipFill>
        </p:spPr>
        <p:txBody>
          <a:bodyPr wrap="square" lIns="0" tIns="0" rIns="0" bIns="0" rtlCol="0"/>
          <a:lstStyle/>
          <a:p>
            <a:endParaRPr>
              <a:solidFill>
                <a:srgbClr val="3F3F3F"/>
              </a:solidFill>
              <a:latin typeface="Arial"/>
            </a:endParaRPr>
          </a:p>
        </p:txBody>
      </p:sp>
      <p:sp>
        <p:nvSpPr>
          <p:cNvPr id="11" name="object 11"/>
          <p:cNvSpPr/>
          <p:nvPr/>
        </p:nvSpPr>
        <p:spPr>
          <a:xfrm>
            <a:off x="1560" y="2343592"/>
            <a:ext cx="840115" cy="1087984"/>
          </a:xfrm>
          <a:custGeom>
            <a:avLst/>
            <a:gdLst/>
            <a:ahLst/>
            <a:cxnLst/>
            <a:rect l="l" t="t" r="r" b="b"/>
            <a:pathLst>
              <a:path w="631190" h="899160">
                <a:moveTo>
                  <a:pt x="0" y="899160"/>
                </a:moveTo>
                <a:lnTo>
                  <a:pt x="630936" y="899160"/>
                </a:lnTo>
                <a:lnTo>
                  <a:pt x="630936" y="0"/>
                </a:lnTo>
                <a:lnTo>
                  <a:pt x="0" y="0"/>
                </a:lnTo>
                <a:lnTo>
                  <a:pt x="0" y="899160"/>
                </a:lnTo>
                <a:close/>
              </a:path>
            </a:pathLst>
          </a:custGeom>
          <a:solidFill>
            <a:srgbClr val="2E87CE"/>
          </a:solidFill>
          <a:ln>
            <a:noFill/>
          </a:ln>
        </p:spPr>
        <p:txBody>
          <a:bodyPr wrap="square" lIns="0" tIns="0" rIns="0" bIns="0" rtlCol="0"/>
          <a:lstStyle/>
          <a:p>
            <a:endParaRPr>
              <a:solidFill>
                <a:srgbClr val="3F3F3F"/>
              </a:solidFill>
              <a:latin typeface="Arial"/>
            </a:endParaRPr>
          </a:p>
        </p:txBody>
      </p:sp>
      <p:sp>
        <p:nvSpPr>
          <p:cNvPr id="12" name="object 12"/>
          <p:cNvSpPr/>
          <p:nvPr/>
        </p:nvSpPr>
        <p:spPr>
          <a:xfrm>
            <a:off x="845417" y="1897506"/>
            <a:ext cx="4705991" cy="1894566"/>
          </a:xfrm>
          <a:prstGeom prst="rect">
            <a:avLst/>
          </a:prstGeom>
          <a:blipFill>
            <a:blip r:embed="rId4" cstate="print"/>
            <a:stretch>
              <a:fillRect r="-33448"/>
            </a:stretch>
          </a:blipFill>
        </p:spPr>
        <p:txBody>
          <a:bodyPr wrap="square" lIns="0" tIns="0" rIns="0" bIns="0" rtlCol="0"/>
          <a:lstStyle/>
          <a:p>
            <a:endParaRPr>
              <a:solidFill>
                <a:srgbClr val="3F3F3F"/>
              </a:solidFill>
              <a:latin typeface="Arial"/>
            </a:endParaRPr>
          </a:p>
        </p:txBody>
      </p:sp>
      <p:sp>
        <p:nvSpPr>
          <p:cNvPr id="13" name="object 13"/>
          <p:cNvSpPr/>
          <p:nvPr/>
        </p:nvSpPr>
        <p:spPr>
          <a:xfrm>
            <a:off x="10668" y="5762244"/>
            <a:ext cx="12170664" cy="0"/>
          </a:xfrm>
          <a:custGeom>
            <a:avLst/>
            <a:gdLst/>
            <a:ahLst/>
            <a:cxnLst/>
            <a:rect l="l" t="t" r="r" b="b"/>
            <a:pathLst>
              <a:path w="9144000">
                <a:moveTo>
                  <a:pt x="0" y="0"/>
                </a:moveTo>
                <a:lnTo>
                  <a:pt x="9143999" y="0"/>
                </a:lnTo>
              </a:path>
            </a:pathLst>
          </a:custGeom>
          <a:ln w="57912">
            <a:solidFill>
              <a:srgbClr val="2E87CE"/>
            </a:solidFill>
          </a:ln>
        </p:spPr>
        <p:txBody>
          <a:bodyPr wrap="square" lIns="0" tIns="0" rIns="0" bIns="0" rtlCol="0"/>
          <a:lstStyle/>
          <a:p>
            <a:endParaRPr>
              <a:solidFill>
                <a:srgbClr val="3F3F3F"/>
              </a:solidFill>
              <a:latin typeface="Arial"/>
            </a:endParaRPr>
          </a:p>
        </p:txBody>
      </p:sp>
      <p:pic>
        <p:nvPicPr>
          <p:cNvPr id="18" name="Picture 17">
            <a:extLst>
              <a:ext uri="{FF2B5EF4-FFF2-40B4-BE49-F238E27FC236}">
                <a16:creationId xmlns:a16="http://schemas.microsoft.com/office/drawing/2014/main" id="{8971888C-C964-5A48-A69E-65DCB4FDC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77" y="5055733"/>
            <a:ext cx="572855" cy="572855"/>
          </a:xfrm>
          <a:prstGeom prst="rect">
            <a:avLst/>
          </a:prstGeom>
        </p:spPr>
      </p:pic>
      <p:sp>
        <p:nvSpPr>
          <p:cNvPr id="19" name="Rectangle 18">
            <a:extLst>
              <a:ext uri="{FF2B5EF4-FFF2-40B4-BE49-F238E27FC236}">
                <a16:creationId xmlns:a16="http://schemas.microsoft.com/office/drawing/2014/main" id="{E602B03F-F977-4F44-9995-37B3AA0122D8}"/>
              </a:ext>
            </a:extLst>
          </p:cNvPr>
          <p:cNvSpPr/>
          <p:nvPr/>
        </p:nvSpPr>
        <p:spPr>
          <a:xfrm>
            <a:off x="1116373" y="3723908"/>
            <a:ext cx="2170815" cy="1323439"/>
          </a:xfrm>
          <a:prstGeom prst="rect">
            <a:avLst/>
          </a:prstGeom>
        </p:spPr>
        <p:txBody>
          <a:bodyPr wrap="square">
            <a:spAutoFit/>
          </a:bodyPr>
          <a:lstStyle/>
          <a:p>
            <a:r>
              <a:rPr lang="en-GB" sz="1000" dirty="0">
                <a:solidFill>
                  <a:srgbClr val="2E87CE"/>
                </a:solidFill>
                <a:latin typeface="Franklin Gothic Book" panose="020B0503020102020204" pitchFamily="34" charset="0"/>
              </a:rPr>
              <a:t>UNITAR-UNOSAT</a:t>
            </a:r>
          </a:p>
          <a:p>
            <a:r>
              <a:rPr lang="en-GB" sz="1000" dirty="0">
                <a:solidFill>
                  <a:srgbClr val="2E87CE"/>
                </a:solidFill>
                <a:latin typeface="Franklin Gothic Book" panose="020B0503020102020204" pitchFamily="34" charset="0"/>
              </a:rPr>
              <a:t>International Environment House</a:t>
            </a:r>
          </a:p>
          <a:p>
            <a:r>
              <a:rPr lang="en-GB" sz="1000" dirty="0" err="1">
                <a:solidFill>
                  <a:srgbClr val="2E87CE"/>
                </a:solidFill>
                <a:latin typeface="Franklin Gothic Book" panose="020B0503020102020204" pitchFamily="34" charset="0"/>
              </a:rPr>
              <a:t>Chemin</a:t>
            </a:r>
            <a:r>
              <a:rPr lang="en-GB" sz="1000" dirty="0">
                <a:solidFill>
                  <a:srgbClr val="2E87CE"/>
                </a:solidFill>
                <a:latin typeface="Franklin Gothic Book" panose="020B0503020102020204" pitchFamily="34" charset="0"/>
              </a:rPr>
              <a:t> des </a:t>
            </a:r>
            <a:r>
              <a:rPr lang="en-GB" sz="1000" dirty="0" err="1">
                <a:solidFill>
                  <a:srgbClr val="2E87CE"/>
                </a:solidFill>
                <a:latin typeface="Franklin Gothic Book" panose="020B0503020102020204" pitchFamily="34" charset="0"/>
              </a:rPr>
              <a:t>Anémones</a:t>
            </a:r>
            <a:r>
              <a:rPr lang="en-GB" sz="1000" dirty="0">
                <a:solidFill>
                  <a:srgbClr val="2E87CE"/>
                </a:solidFill>
                <a:latin typeface="Franklin Gothic Book" panose="020B0503020102020204" pitchFamily="34" charset="0"/>
              </a:rPr>
              <a:t> 11-13</a:t>
            </a:r>
          </a:p>
          <a:p>
            <a:r>
              <a:rPr lang="en-GB" sz="1000" dirty="0">
                <a:solidFill>
                  <a:srgbClr val="2E87CE"/>
                </a:solidFill>
                <a:latin typeface="Franklin Gothic Book" panose="020B0503020102020204" pitchFamily="34" charset="0"/>
              </a:rPr>
              <a:t>CH-1219 </a:t>
            </a:r>
            <a:r>
              <a:rPr lang="en-GB" sz="1000" dirty="0" err="1">
                <a:solidFill>
                  <a:srgbClr val="2E87CE"/>
                </a:solidFill>
                <a:latin typeface="Franklin Gothic Book" panose="020B0503020102020204" pitchFamily="34" charset="0"/>
              </a:rPr>
              <a:t>Châtelaine</a:t>
            </a:r>
            <a:r>
              <a:rPr lang="en-GB" sz="1000" dirty="0">
                <a:solidFill>
                  <a:srgbClr val="2E87CE"/>
                </a:solidFill>
                <a:latin typeface="Franklin Gothic Book" panose="020B0503020102020204" pitchFamily="34" charset="0"/>
              </a:rPr>
              <a:t> </a:t>
            </a:r>
          </a:p>
          <a:p>
            <a:r>
              <a:rPr lang="en-GB" sz="1000" dirty="0">
                <a:solidFill>
                  <a:srgbClr val="2E87CE"/>
                </a:solidFill>
                <a:latin typeface="Franklin Gothic Book" panose="020B0503020102020204" pitchFamily="34" charset="0"/>
              </a:rPr>
              <a:t>Geneva - Switzerland</a:t>
            </a:r>
          </a:p>
          <a:p>
            <a:r>
              <a:rPr lang="en-GB" sz="1000" dirty="0">
                <a:solidFill>
                  <a:srgbClr val="2E87CE"/>
                </a:solidFill>
                <a:latin typeface="Franklin Gothic Book" panose="020B0503020102020204" pitchFamily="34" charset="0"/>
              </a:rPr>
              <a:t>T : +41 22 767 4020</a:t>
            </a:r>
          </a:p>
          <a:p>
            <a:r>
              <a:rPr lang="en-GB" sz="1000" dirty="0">
                <a:solidFill>
                  <a:srgbClr val="2E87CE"/>
                </a:solidFill>
                <a:latin typeface="Franklin Gothic Book" panose="020B0503020102020204" pitchFamily="34" charset="0"/>
              </a:rPr>
              <a:t>Email : unosat@unitar.org</a:t>
            </a:r>
          </a:p>
          <a:p>
            <a:r>
              <a:rPr lang="en-GB" sz="1000" dirty="0">
                <a:solidFill>
                  <a:srgbClr val="2E87CE"/>
                </a:solidFill>
                <a:latin typeface="Franklin Gothic Book" panose="020B0503020102020204" pitchFamily="34" charset="0"/>
              </a:rPr>
              <a:t>www.unitar.org/unosat</a:t>
            </a:r>
          </a:p>
        </p:txBody>
      </p:sp>
      <p:sp>
        <p:nvSpPr>
          <p:cNvPr id="20" name="Rectangle 19">
            <a:extLst>
              <a:ext uri="{FF2B5EF4-FFF2-40B4-BE49-F238E27FC236}">
                <a16:creationId xmlns:a16="http://schemas.microsoft.com/office/drawing/2014/main" id="{AD3297B6-40CA-1043-9C62-0B2BFF82BBE1}"/>
              </a:ext>
            </a:extLst>
          </p:cNvPr>
          <p:cNvSpPr/>
          <p:nvPr/>
        </p:nvSpPr>
        <p:spPr>
          <a:xfrm>
            <a:off x="3287186" y="3723904"/>
            <a:ext cx="2192588" cy="1015663"/>
          </a:xfrm>
          <a:prstGeom prst="rect">
            <a:avLst/>
          </a:prstGeom>
        </p:spPr>
        <p:txBody>
          <a:bodyPr wrap="square">
            <a:spAutoFit/>
          </a:bodyPr>
          <a:lstStyle/>
          <a:p>
            <a:r>
              <a:rPr lang="en-GB" sz="1000" dirty="0">
                <a:solidFill>
                  <a:srgbClr val="2E87CE"/>
                </a:solidFill>
                <a:latin typeface="Franklin Gothic Book" panose="020B0503020102020204" pitchFamily="34" charset="0"/>
              </a:rPr>
              <a:t>UNOSAT Bangkok Liaison Office</a:t>
            </a:r>
          </a:p>
          <a:p>
            <a:r>
              <a:rPr lang="en-GB" sz="1000" dirty="0">
                <a:solidFill>
                  <a:srgbClr val="2E87CE"/>
                </a:solidFill>
                <a:latin typeface="Franklin Gothic Book" panose="020B0503020102020204" pitchFamily="34" charset="0"/>
              </a:rPr>
              <a:t>The United Nations Building</a:t>
            </a:r>
          </a:p>
          <a:p>
            <a:r>
              <a:rPr lang="en-GB" sz="1000" dirty="0" err="1">
                <a:solidFill>
                  <a:srgbClr val="2E87CE"/>
                </a:solidFill>
                <a:latin typeface="Franklin Gothic Book" panose="020B0503020102020204" pitchFamily="34" charset="0"/>
              </a:rPr>
              <a:t>Rajadamnern</a:t>
            </a:r>
            <a:r>
              <a:rPr lang="en-GB" sz="1000" dirty="0">
                <a:solidFill>
                  <a:srgbClr val="2E87CE"/>
                </a:solidFill>
                <a:latin typeface="Franklin Gothic Book" panose="020B0503020102020204" pitchFamily="34" charset="0"/>
              </a:rPr>
              <a:t> </a:t>
            </a:r>
            <a:r>
              <a:rPr lang="en-GB" sz="1000" dirty="0" err="1">
                <a:solidFill>
                  <a:srgbClr val="2E87CE"/>
                </a:solidFill>
                <a:latin typeface="Franklin Gothic Book" panose="020B0503020102020204" pitchFamily="34" charset="0"/>
              </a:rPr>
              <a:t>Nok</a:t>
            </a:r>
            <a:r>
              <a:rPr lang="en-GB" sz="1000" dirty="0">
                <a:solidFill>
                  <a:srgbClr val="2E87CE"/>
                </a:solidFill>
                <a:latin typeface="Franklin Gothic Book" panose="020B0503020102020204" pitchFamily="34" charset="0"/>
              </a:rPr>
              <a:t> Avenue</a:t>
            </a:r>
          </a:p>
          <a:p>
            <a:r>
              <a:rPr lang="en-GB" sz="1000" dirty="0">
                <a:solidFill>
                  <a:srgbClr val="2E87CE"/>
                </a:solidFill>
                <a:latin typeface="Franklin Gothic Book" panose="020B0503020102020204" pitchFamily="34" charset="0"/>
              </a:rPr>
              <a:t>Bangkok 10200, Thailand</a:t>
            </a:r>
          </a:p>
          <a:p>
            <a:r>
              <a:rPr lang="en-GB" sz="1000" dirty="0">
                <a:solidFill>
                  <a:srgbClr val="2E87CE"/>
                </a:solidFill>
                <a:latin typeface="Franklin Gothic Book" panose="020B0503020102020204" pitchFamily="34" charset="0"/>
              </a:rPr>
              <a:t>T : +66 (02) 288 1563</a:t>
            </a:r>
          </a:p>
          <a:p>
            <a:r>
              <a:rPr lang="en-GB" sz="1000" dirty="0">
                <a:solidFill>
                  <a:srgbClr val="2E87CE"/>
                </a:solidFill>
                <a:latin typeface="Franklin Gothic Book" panose="020B0503020102020204" pitchFamily="34" charset="0"/>
              </a:rPr>
              <a:t>Email :khaled.mashfiq@unitar.org</a:t>
            </a:r>
          </a:p>
        </p:txBody>
      </p:sp>
    </p:spTree>
    <p:extLst>
      <p:ext uri="{BB962C8B-B14F-4D97-AF65-F5344CB8AC3E}">
        <p14:creationId xmlns:p14="http://schemas.microsoft.com/office/powerpoint/2010/main" val="426087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C7B373-46CD-4066-9E00-186DF7071A08}"/>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Potential Partnership Assessment</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Networking Activities</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719E6EA1-4A45-4288-8A05-ADFA7911EF82}"/>
              </a:ext>
            </a:extLst>
          </p:cNvPr>
          <p:cNvSpPr txBox="1"/>
          <p:nvPr/>
        </p:nvSpPr>
        <p:spPr>
          <a:xfrm>
            <a:off x="461276" y="427626"/>
            <a:ext cx="8428723"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How We Build Partnership</a:t>
            </a:r>
            <a:endParaRPr lang="en-GB" sz="2800" b="1" kern="0" dirty="0">
              <a:solidFill>
                <a:srgbClr val="558ED5"/>
              </a:solidFill>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AD80D39A-9711-4B04-8178-7D80004659EC}"/>
              </a:ext>
            </a:extLst>
          </p:cNvPr>
          <p:cNvSpPr txBox="1">
            <a:spLocks/>
          </p:cNvSpPr>
          <p:nvPr/>
        </p:nvSpPr>
        <p:spPr>
          <a:xfrm>
            <a:off x="2957043" y="2137751"/>
            <a:ext cx="5602757"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What would be the benefits for both sides?</a:t>
            </a:r>
          </a:p>
          <a:p>
            <a:pPr>
              <a:lnSpc>
                <a:spcPct val="114000"/>
              </a:lnSpc>
            </a:pPr>
            <a:r>
              <a:rPr lang="en-GB" sz="1800" kern="0" dirty="0">
                <a:solidFill>
                  <a:schemeClr val="tx1">
                    <a:lumMod val="65000"/>
                    <a:lumOff val="35000"/>
                  </a:schemeClr>
                </a:solidFill>
                <a:latin typeface="Franklin Gothic Medium" panose="020B0603020102020204" pitchFamily="34" charset="0"/>
              </a:rPr>
              <a:t>For how long? </a:t>
            </a:r>
          </a:p>
          <a:p>
            <a:pPr>
              <a:lnSpc>
                <a:spcPct val="114000"/>
              </a:lnSpc>
            </a:pPr>
            <a:r>
              <a:rPr lang="en-GB" sz="1800" kern="0" dirty="0">
                <a:solidFill>
                  <a:schemeClr val="tx1">
                    <a:lumMod val="65000"/>
                    <a:lumOff val="35000"/>
                  </a:schemeClr>
                </a:solidFill>
                <a:latin typeface="Franklin Gothic Medium" panose="020B0603020102020204" pitchFamily="34" charset="0"/>
              </a:rPr>
              <a:t>For which activity?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Where?</a:t>
            </a:r>
          </a:p>
          <a:p>
            <a:pPr>
              <a:lnSpc>
                <a:spcPct val="114000"/>
              </a:lnSpc>
            </a:pPr>
            <a:r>
              <a:rPr lang="en-GB" sz="1800" kern="0" dirty="0">
                <a:solidFill>
                  <a:schemeClr val="tx1">
                    <a:lumMod val="65000"/>
                    <a:lumOff val="35000"/>
                  </a:schemeClr>
                </a:solidFill>
                <a:latin typeface="Franklin Gothic Medium" panose="020B0603020102020204" pitchFamily="34" charset="0"/>
              </a:rPr>
              <a:t>How?</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3" name="Graphic 2" descr="Chat">
            <a:extLst>
              <a:ext uri="{FF2B5EF4-FFF2-40B4-BE49-F238E27FC236}">
                <a16:creationId xmlns:a16="http://schemas.microsoft.com/office/drawing/2014/main" id="{288B7B43-9E14-4B00-9390-BFEAFA4177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1388" y="3596912"/>
            <a:ext cx="426575" cy="426575"/>
          </a:xfrm>
          <a:prstGeom prst="rect">
            <a:avLst/>
          </a:prstGeom>
        </p:spPr>
      </p:pic>
      <p:pic>
        <p:nvPicPr>
          <p:cNvPr id="7" name="Graphic 6" descr="Magnifying glass">
            <a:extLst>
              <a:ext uri="{FF2B5EF4-FFF2-40B4-BE49-F238E27FC236}">
                <a16:creationId xmlns:a16="http://schemas.microsoft.com/office/drawing/2014/main" id="{DBE7EDA4-2D79-4A92-840C-13D73237FA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3034" y="1468654"/>
            <a:ext cx="755703" cy="755703"/>
          </a:xfrm>
          <a:prstGeom prst="rect">
            <a:avLst/>
          </a:prstGeom>
        </p:spPr>
      </p:pic>
      <p:pic>
        <p:nvPicPr>
          <p:cNvPr id="12" name="Graphic 11" descr="Users">
            <a:extLst>
              <a:ext uri="{FF2B5EF4-FFF2-40B4-BE49-F238E27FC236}">
                <a16:creationId xmlns:a16="http://schemas.microsoft.com/office/drawing/2014/main" id="{C9045EB1-11AD-4743-BB2D-57A1253469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1329" y="3700132"/>
            <a:ext cx="831273" cy="831273"/>
          </a:xfrm>
          <a:prstGeom prst="rect">
            <a:avLst/>
          </a:prstGeom>
        </p:spPr>
      </p:pic>
    </p:spTree>
    <p:extLst>
      <p:ext uri="{BB962C8B-B14F-4D97-AF65-F5344CB8AC3E}">
        <p14:creationId xmlns:p14="http://schemas.microsoft.com/office/powerpoint/2010/main" val="245515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C7B373-46CD-4066-9E00-186DF7071A08}"/>
              </a:ext>
            </a:extLst>
          </p:cNvPr>
          <p:cNvSpPr txBox="1">
            <a:spLocks/>
          </p:cNvSpPr>
          <p:nvPr/>
        </p:nvSpPr>
        <p:spPr>
          <a:xfrm>
            <a:off x="712407" y="1120516"/>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Brainstorming with Potential Partner</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Drafting Documents</a:t>
            </a:r>
          </a:p>
          <a:p>
            <a:pPr algn="r"/>
            <a:endParaRPr lang="en-GB" sz="2400" b="1" kern="0" dirty="0">
              <a:solidFill>
                <a:srgbClr val="558ED5"/>
              </a:solidFill>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AD80D39A-9711-4B04-8178-7D80004659EC}"/>
              </a:ext>
            </a:extLst>
          </p:cNvPr>
          <p:cNvSpPr txBox="1">
            <a:spLocks/>
          </p:cNvSpPr>
          <p:nvPr/>
        </p:nvSpPr>
        <p:spPr>
          <a:xfrm>
            <a:off x="2957043" y="1158571"/>
            <a:ext cx="8339848" cy="4847247"/>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Continuous communication and exchange of ideas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Positioning the role through Strength-Weakness-Opportunity-Threat (SWOT) analysis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Concept note/project proposal &amp; document, including:</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Goal/Objective</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Theory of change and logical framework</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Activities and tasks</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Estimated budget</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Communication strategy</a:t>
            </a:r>
          </a:p>
          <a:p>
            <a:pPr marL="285750" indent="-200025">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Monitoring and Evaluation</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15" name="Graphic 14" descr="Lightbulb">
            <a:extLst>
              <a:ext uri="{FF2B5EF4-FFF2-40B4-BE49-F238E27FC236}">
                <a16:creationId xmlns:a16="http://schemas.microsoft.com/office/drawing/2014/main" id="{81A311D9-EB9F-4F01-9AF7-2A4DEC244C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3555" y="469769"/>
            <a:ext cx="755703" cy="755703"/>
          </a:xfrm>
          <a:prstGeom prst="rect">
            <a:avLst/>
          </a:prstGeom>
        </p:spPr>
      </p:pic>
      <p:pic>
        <p:nvPicPr>
          <p:cNvPr id="16" name="Graphic 15" descr="Document">
            <a:extLst>
              <a:ext uri="{FF2B5EF4-FFF2-40B4-BE49-F238E27FC236}">
                <a16:creationId xmlns:a16="http://schemas.microsoft.com/office/drawing/2014/main" id="{134F0F95-D55B-45F5-9AFD-CCBD0F1444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6894" y="2664637"/>
            <a:ext cx="755703" cy="755703"/>
          </a:xfrm>
          <a:prstGeom prst="rect">
            <a:avLst/>
          </a:prstGeom>
        </p:spPr>
      </p:pic>
      <p:pic>
        <p:nvPicPr>
          <p:cNvPr id="3" name="Graphic 2" descr="Pencil">
            <a:extLst>
              <a:ext uri="{FF2B5EF4-FFF2-40B4-BE49-F238E27FC236}">
                <a16:creationId xmlns:a16="http://schemas.microsoft.com/office/drawing/2014/main" id="{8F262FEC-CEB3-45C5-8D22-7A56F1E8808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1559" y="2772389"/>
            <a:ext cx="387795" cy="387795"/>
          </a:xfrm>
          <a:prstGeom prst="rect">
            <a:avLst/>
          </a:prstGeom>
        </p:spPr>
      </p:pic>
    </p:spTree>
    <p:extLst>
      <p:ext uri="{BB962C8B-B14F-4D97-AF65-F5344CB8AC3E}">
        <p14:creationId xmlns:p14="http://schemas.microsoft.com/office/powerpoint/2010/main" val="35518466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C7B373-46CD-4066-9E00-186DF7071A08}"/>
              </a:ext>
            </a:extLst>
          </p:cNvPr>
          <p:cNvSpPr txBox="1">
            <a:spLocks/>
          </p:cNvSpPr>
          <p:nvPr/>
        </p:nvSpPr>
        <p:spPr>
          <a:xfrm>
            <a:off x="712407" y="1583230"/>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Raising Fund</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Signing Agreement</a:t>
            </a:r>
          </a:p>
          <a:p>
            <a:pPr algn="r"/>
            <a:endParaRPr lang="en-GB" sz="2400" b="1" kern="0" dirty="0">
              <a:solidFill>
                <a:srgbClr val="558ED5"/>
              </a:solidFill>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AD80D39A-9711-4B04-8178-7D80004659EC}"/>
              </a:ext>
            </a:extLst>
          </p:cNvPr>
          <p:cNvSpPr txBox="1">
            <a:spLocks/>
          </p:cNvSpPr>
          <p:nvPr/>
        </p:nvSpPr>
        <p:spPr>
          <a:xfrm>
            <a:off x="2957043" y="1621285"/>
            <a:ext cx="7922624" cy="3450247"/>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Within your organization?</a:t>
            </a:r>
          </a:p>
          <a:p>
            <a:pPr>
              <a:lnSpc>
                <a:spcPct val="114000"/>
              </a:lnSpc>
            </a:pPr>
            <a:r>
              <a:rPr lang="en-GB" sz="1800" kern="0" dirty="0">
                <a:solidFill>
                  <a:schemeClr val="tx1">
                    <a:lumMod val="65000"/>
                    <a:lumOff val="35000"/>
                  </a:schemeClr>
                </a:solidFill>
                <a:latin typeface="Franklin Gothic Medium" panose="020B0603020102020204" pitchFamily="34" charset="0"/>
              </a:rPr>
              <a:t>With your potential partner?</a:t>
            </a:r>
          </a:p>
          <a:p>
            <a:pPr>
              <a:lnSpc>
                <a:spcPct val="114000"/>
              </a:lnSpc>
            </a:pPr>
            <a:r>
              <a:rPr lang="en-GB" sz="1800" kern="0" dirty="0">
                <a:solidFill>
                  <a:schemeClr val="tx1">
                    <a:lumMod val="65000"/>
                    <a:lumOff val="35000"/>
                  </a:schemeClr>
                </a:solidFill>
                <a:latin typeface="Franklin Gothic Medium" panose="020B0603020102020204" pitchFamily="34" charset="0"/>
              </a:rPr>
              <a:t>From the other donors?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r>
              <a:rPr lang="en-GB" sz="1800" kern="0" dirty="0">
                <a:solidFill>
                  <a:schemeClr val="tx1">
                    <a:lumMod val="65000"/>
                    <a:lumOff val="35000"/>
                  </a:schemeClr>
                </a:solidFill>
                <a:latin typeface="Franklin Gothic Medium" panose="020B0603020102020204" pitchFamily="34" charset="0"/>
              </a:rPr>
              <a:t>Overall commitment on partnership and mutual cooperation:</a:t>
            </a:r>
          </a:p>
          <a:p>
            <a:pPr marL="285750" indent="-193675">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Letter of Intent (</a:t>
            </a:r>
            <a:r>
              <a:rPr lang="en-GB" sz="1800" kern="0" dirty="0" err="1">
                <a:solidFill>
                  <a:schemeClr val="tx1">
                    <a:lumMod val="65000"/>
                    <a:lumOff val="35000"/>
                  </a:schemeClr>
                </a:solidFill>
                <a:latin typeface="Franklin Gothic Medium" panose="020B0603020102020204" pitchFamily="34" charset="0"/>
              </a:rPr>
              <a:t>LoI</a:t>
            </a:r>
            <a:r>
              <a:rPr lang="en-GB" sz="1800" kern="0" dirty="0">
                <a:solidFill>
                  <a:schemeClr val="tx1">
                    <a:lumMod val="65000"/>
                    <a:lumOff val="35000"/>
                  </a:schemeClr>
                </a:solidFill>
                <a:latin typeface="Franklin Gothic Medium" panose="020B0603020102020204" pitchFamily="34" charset="0"/>
              </a:rPr>
              <a:t>)</a:t>
            </a:r>
          </a:p>
          <a:p>
            <a:pPr marL="285750" indent="-193675">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Memorandum of Agreement (</a:t>
            </a:r>
            <a:r>
              <a:rPr lang="en-GB" sz="1800" kern="0" dirty="0" err="1">
                <a:solidFill>
                  <a:schemeClr val="tx1">
                    <a:lumMod val="65000"/>
                    <a:lumOff val="35000"/>
                  </a:schemeClr>
                </a:solidFill>
                <a:latin typeface="Franklin Gothic Medium" panose="020B0603020102020204" pitchFamily="34" charset="0"/>
              </a:rPr>
              <a:t>MoA</a:t>
            </a:r>
            <a:r>
              <a:rPr lang="en-GB" sz="1800" kern="0" dirty="0">
                <a:solidFill>
                  <a:schemeClr val="tx1">
                    <a:lumMod val="65000"/>
                    <a:lumOff val="35000"/>
                  </a:schemeClr>
                </a:solidFill>
                <a:latin typeface="Franklin Gothic Medium" panose="020B0603020102020204" pitchFamily="34" charset="0"/>
              </a:rPr>
              <a:t>)</a:t>
            </a:r>
          </a:p>
          <a:p>
            <a:pPr marL="285750" indent="-193675">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Memorandum of Understanding (MoU)</a:t>
            </a:r>
          </a:p>
          <a:p>
            <a:pPr marL="171450" indent="-171450">
              <a:buFont typeface="Arial" panose="020B0604020202020204" pitchFamily="34" charset="0"/>
              <a:buChar char="•"/>
            </a:pPr>
            <a:endParaRPr lang="en-GB" sz="1100" kern="0" dirty="0">
              <a:solidFill>
                <a:schemeClr val="tx1">
                  <a:lumMod val="65000"/>
                  <a:lumOff val="35000"/>
                </a:schemeClr>
              </a:solidFill>
              <a:latin typeface="Franklin Gothic Medium" panose="020B0603020102020204" pitchFamily="34" charset="0"/>
            </a:endParaRPr>
          </a:p>
          <a:p>
            <a:r>
              <a:rPr lang="en-GB" sz="1800" kern="0" dirty="0">
                <a:solidFill>
                  <a:schemeClr val="tx1">
                    <a:lumMod val="65000"/>
                    <a:lumOff val="35000"/>
                  </a:schemeClr>
                </a:solidFill>
                <a:latin typeface="Franklin Gothic Medium" panose="020B0603020102020204" pitchFamily="34" charset="0"/>
              </a:rPr>
              <a:t>For detailed and focused activities?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5" name="Graphic 4" descr="Coins">
            <a:extLst>
              <a:ext uri="{FF2B5EF4-FFF2-40B4-BE49-F238E27FC236}">
                <a16:creationId xmlns:a16="http://schemas.microsoft.com/office/drawing/2014/main" id="{1CD04828-74E9-4029-A53C-460E8CD54A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0650" y="927023"/>
            <a:ext cx="831273" cy="831273"/>
          </a:xfrm>
          <a:prstGeom prst="rect">
            <a:avLst/>
          </a:prstGeom>
        </p:spPr>
      </p:pic>
      <p:pic>
        <p:nvPicPr>
          <p:cNvPr id="8" name="Graphic 7" descr="Handshake">
            <a:extLst>
              <a:ext uri="{FF2B5EF4-FFF2-40B4-BE49-F238E27FC236}">
                <a16:creationId xmlns:a16="http://schemas.microsoft.com/office/drawing/2014/main" id="{4759324F-5C07-40EC-930A-039736169B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2540" y="2822844"/>
            <a:ext cx="831273" cy="831273"/>
          </a:xfrm>
          <a:prstGeom prst="rect">
            <a:avLst/>
          </a:prstGeom>
        </p:spPr>
      </p:pic>
    </p:spTree>
    <p:extLst>
      <p:ext uri="{BB962C8B-B14F-4D97-AF65-F5344CB8AC3E}">
        <p14:creationId xmlns:p14="http://schemas.microsoft.com/office/powerpoint/2010/main" val="18242412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6C7B373-46CD-4066-9E00-186DF7071A08}"/>
              </a:ext>
            </a:extLst>
          </p:cNvPr>
          <p:cNvSpPr txBox="1">
            <a:spLocks/>
          </p:cNvSpPr>
          <p:nvPr/>
        </p:nvSpPr>
        <p:spPr>
          <a:xfrm>
            <a:off x="712407" y="1583230"/>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Evaluating Partnership</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r>
              <a:rPr lang="en-GB" sz="2400" b="1" kern="0" dirty="0">
                <a:solidFill>
                  <a:srgbClr val="558ED5"/>
                </a:solidFill>
                <a:latin typeface="Franklin Gothic Medium" panose="020B0603020102020204" pitchFamily="34" charset="0"/>
              </a:rPr>
              <a:t>Continuing Partnership</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sp>
        <p:nvSpPr>
          <p:cNvPr id="6" name="Content Placeholder 2">
            <a:extLst>
              <a:ext uri="{FF2B5EF4-FFF2-40B4-BE49-F238E27FC236}">
                <a16:creationId xmlns:a16="http://schemas.microsoft.com/office/drawing/2014/main" id="{AD80D39A-9711-4B04-8178-7D80004659EC}"/>
              </a:ext>
            </a:extLst>
          </p:cNvPr>
          <p:cNvSpPr txBox="1">
            <a:spLocks/>
          </p:cNvSpPr>
          <p:nvPr/>
        </p:nvSpPr>
        <p:spPr>
          <a:xfrm>
            <a:off x="2957043" y="1621286"/>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What were the achievements and short-coming?</a:t>
            </a:r>
            <a:endParaRPr lang="en-GB" sz="11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Conflict management?</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Renewal of partnership</a:t>
            </a:r>
            <a:endParaRPr lang="en-GB" sz="11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Brainstorming for new project ideas/concepts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pic>
        <p:nvPicPr>
          <p:cNvPr id="5" name="Graphic 4" descr="Checklist">
            <a:extLst>
              <a:ext uri="{FF2B5EF4-FFF2-40B4-BE49-F238E27FC236}">
                <a16:creationId xmlns:a16="http://schemas.microsoft.com/office/drawing/2014/main" id="{B71489A4-DA4A-4813-A560-56C8F0DAF2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1665" y="937010"/>
            <a:ext cx="755703" cy="755703"/>
          </a:xfrm>
          <a:prstGeom prst="rect">
            <a:avLst/>
          </a:prstGeom>
        </p:spPr>
      </p:pic>
      <p:pic>
        <p:nvPicPr>
          <p:cNvPr id="7" name="Graphic 6" descr="Repeat">
            <a:extLst>
              <a:ext uri="{FF2B5EF4-FFF2-40B4-BE49-F238E27FC236}">
                <a16:creationId xmlns:a16="http://schemas.microsoft.com/office/drawing/2014/main" id="{DDE3906A-6722-490B-8C0F-0A0915A3B2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7349" y="2784672"/>
            <a:ext cx="755703" cy="755703"/>
          </a:xfrm>
          <a:prstGeom prst="rect">
            <a:avLst/>
          </a:prstGeom>
        </p:spPr>
      </p:pic>
    </p:spTree>
    <p:extLst>
      <p:ext uri="{BB962C8B-B14F-4D97-AF65-F5344CB8AC3E}">
        <p14:creationId xmlns:p14="http://schemas.microsoft.com/office/powerpoint/2010/main" val="26189588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BA7267-2008-4971-8165-CFD1E69865FE}"/>
              </a:ext>
            </a:extLst>
          </p:cNvPr>
          <p:cNvSpPr txBox="1">
            <a:spLocks/>
          </p:cNvSpPr>
          <p:nvPr/>
        </p:nvSpPr>
        <p:spPr>
          <a:xfrm>
            <a:off x="2957043" y="2137751"/>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Based on satellite imagery derived geospatial products, </a:t>
            </a:r>
          </a:p>
          <a:p>
            <a:pPr>
              <a:lnSpc>
                <a:spcPct val="114000"/>
              </a:lnSpc>
            </a:pPr>
            <a:r>
              <a:rPr lang="en-GB" sz="1800" kern="0" dirty="0">
                <a:solidFill>
                  <a:schemeClr val="tx1">
                    <a:lumMod val="65000"/>
                    <a:lumOff val="35000"/>
                  </a:schemeClr>
                </a:solidFill>
                <a:latin typeface="Franklin Gothic Medium" panose="020B0603020102020204" pitchFamily="34" charset="0"/>
              </a:rPr>
              <a:t>using different tools</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Decision support products for disaster risk reduction, climate change adaptation, sustainable development</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Bringing in innovative and emerging technical tools for real-world application</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p:txBody>
      </p:sp>
      <p:sp>
        <p:nvSpPr>
          <p:cNvPr id="5" name="Content Placeholder 2">
            <a:extLst>
              <a:ext uri="{FF2B5EF4-FFF2-40B4-BE49-F238E27FC236}">
                <a16:creationId xmlns:a16="http://schemas.microsoft.com/office/drawing/2014/main" id="{7FCF39A9-6C22-446A-90AD-EE959DA5BF86}"/>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1. Analysis, Research and  Innovation</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9" name="Graphic 8" descr="Database">
            <a:extLst>
              <a:ext uri="{FF2B5EF4-FFF2-40B4-BE49-F238E27FC236}">
                <a16:creationId xmlns:a16="http://schemas.microsoft.com/office/drawing/2014/main" id="{29988016-8C4E-4199-8E2E-42E4F06040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1138" y="1434551"/>
            <a:ext cx="583681" cy="583681"/>
          </a:xfrm>
          <a:prstGeom prst="rect">
            <a:avLst/>
          </a:prstGeom>
        </p:spPr>
      </p:pic>
      <p:pic>
        <p:nvPicPr>
          <p:cNvPr id="10" name="Graphic 9" descr="Gears">
            <a:extLst>
              <a:ext uri="{FF2B5EF4-FFF2-40B4-BE49-F238E27FC236}">
                <a16:creationId xmlns:a16="http://schemas.microsoft.com/office/drawing/2014/main" id="{CCC68787-833C-416C-AC4F-B66ABB7115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21582">
            <a:off x="2388959" y="1720142"/>
            <a:ext cx="416472" cy="416472"/>
          </a:xfrm>
          <a:prstGeom prst="rect">
            <a:avLst/>
          </a:prstGeom>
        </p:spPr>
      </p:pic>
      <p:sp>
        <p:nvSpPr>
          <p:cNvPr id="38" name="TextBox 37">
            <a:extLst>
              <a:ext uri="{FF2B5EF4-FFF2-40B4-BE49-F238E27FC236}">
                <a16:creationId xmlns:a16="http://schemas.microsoft.com/office/drawing/2014/main" id="{1411C5B8-A234-4D41-A2C1-3B5A45B441CE}"/>
              </a:ext>
            </a:extLst>
          </p:cNvPr>
          <p:cNvSpPr txBox="1"/>
          <p:nvPr/>
        </p:nvSpPr>
        <p:spPr>
          <a:xfrm>
            <a:off x="461277" y="427626"/>
            <a:ext cx="5354108"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UNOSAT Activities</a:t>
            </a:r>
            <a:endParaRPr lang="en-GB" sz="2800" b="1" kern="0" dirty="0">
              <a:solidFill>
                <a:srgbClr val="558ED5"/>
              </a:solidFill>
              <a:latin typeface="Franklin Gothic Medium" panose="020B0603020102020204" pitchFamily="34" charset="0"/>
            </a:endParaRPr>
          </a:p>
        </p:txBody>
      </p:sp>
      <p:pic>
        <p:nvPicPr>
          <p:cNvPr id="2" name="音频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39063854"/>
      </p:ext>
    </p:extLst>
  </p:cSld>
  <p:clrMapOvr>
    <a:masterClrMapping/>
  </p:clrMapOvr>
  <p:transition spd="slow" advTm="6783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BA7267-2008-4971-8165-CFD1E69865FE}"/>
              </a:ext>
            </a:extLst>
          </p:cNvPr>
          <p:cNvSpPr txBox="1">
            <a:spLocks/>
          </p:cNvSpPr>
          <p:nvPr/>
        </p:nvSpPr>
        <p:spPr>
          <a:xfrm>
            <a:off x="2957043" y="2137751"/>
            <a:ext cx="7922624" cy="291313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kern="0" dirty="0">
                <a:solidFill>
                  <a:schemeClr val="tx1">
                    <a:lumMod val="65000"/>
                    <a:lumOff val="35000"/>
                  </a:schemeClr>
                </a:solidFill>
                <a:latin typeface="Franklin Gothic Medium" panose="020B0603020102020204" pitchFamily="34" charset="0"/>
              </a:rPr>
              <a:t>Transferring knowledge and experience on utilizing satellite imagery and geospatial information technology</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kern="0" dirty="0">
                <a:solidFill>
                  <a:schemeClr val="tx1">
                    <a:lumMod val="65000"/>
                    <a:lumOff val="35000"/>
                  </a:schemeClr>
                </a:solidFill>
                <a:latin typeface="Franklin Gothic Medium" panose="020B0603020102020204" pitchFamily="34" charset="0"/>
              </a:rPr>
              <a:t>For member States, UN agencies, and other regional organizations</a:t>
            </a:r>
          </a:p>
        </p:txBody>
      </p:sp>
      <p:sp>
        <p:nvSpPr>
          <p:cNvPr id="5" name="Content Placeholder 2">
            <a:extLst>
              <a:ext uri="{FF2B5EF4-FFF2-40B4-BE49-F238E27FC236}">
                <a16:creationId xmlns:a16="http://schemas.microsoft.com/office/drawing/2014/main" id="{7FCF39A9-6C22-446A-90AD-EE959DA5BF86}"/>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2. Training and Capacity Development</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8" name="Graphic 7" descr="Teacher">
            <a:extLst>
              <a:ext uri="{FF2B5EF4-FFF2-40B4-BE49-F238E27FC236}">
                <a16:creationId xmlns:a16="http://schemas.microsoft.com/office/drawing/2014/main" id="{466BD30F-CAAF-4B3A-B495-275D1E6E48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2122" y="1422393"/>
            <a:ext cx="914400" cy="914400"/>
          </a:xfrm>
          <a:prstGeom prst="rect">
            <a:avLst/>
          </a:prstGeom>
        </p:spPr>
      </p:pic>
      <p:pic>
        <p:nvPicPr>
          <p:cNvPr id="2" name="音频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76899403"/>
      </p:ext>
    </p:extLst>
  </p:cSld>
  <p:clrMapOvr>
    <a:masterClrMapping/>
  </p:clrMapOvr>
  <p:transition spd="slow" advTm="962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2446F0-6A48-42D1-B496-A85E6754383C}"/>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505934" y="1154098"/>
            <a:ext cx="902817" cy="885049"/>
          </a:xfrm>
          <a:prstGeom prst="rect">
            <a:avLst/>
          </a:prstGeom>
          <a:solidFill>
            <a:schemeClr val="bg1"/>
          </a:solidFill>
        </p:spPr>
      </p:pic>
      <p:pic>
        <p:nvPicPr>
          <p:cNvPr id="15" name="Picture 14">
            <a:extLst>
              <a:ext uri="{FF2B5EF4-FFF2-40B4-BE49-F238E27FC236}">
                <a16:creationId xmlns:a16="http://schemas.microsoft.com/office/drawing/2014/main" id="{5DD8DB82-122A-4242-9A0D-3A0C76378305}"/>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452448" y="2776942"/>
            <a:ext cx="993099" cy="973554"/>
          </a:xfrm>
          <a:prstGeom prst="rect">
            <a:avLst/>
          </a:prstGeom>
        </p:spPr>
      </p:pic>
      <p:pic>
        <p:nvPicPr>
          <p:cNvPr id="16" name="Picture 15">
            <a:extLst>
              <a:ext uri="{FF2B5EF4-FFF2-40B4-BE49-F238E27FC236}">
                <a16:creationId xmlns:a16="http://schemas.microsoft.com/office/drawing/2014/main" id="{BB24893A-5D62-4203-A56D-116EDAA58CED}"/>
              </a:ext>
            </a:extLst>
          </p:cNvPr>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4923161" y="4244445"/>
            <a:ext cx="1092409" cy="1070909"/>
          </a:xfrm>
          <a:prstGeom prst="rect">
            <a:avLst/>
          </a:prstGeom>
        </p:spPr>
      </p:pic>
      <p:pic>
        <p:nvPicPr>
          <p:cNvPr id="17" name="Picture 16">
            <a:extLst>
              <a:ext uri="{FF2B5EF4-FFF2-40B4-BE49-F238E27FC236}">
                <a16:creationId xmlns:a16="http://schemas.microsoft.com/office/drawing/2014/main" id="{1CEDB66C-5F94-4446-B3EB-4891313FA353}"/>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11200"/>
                    </a14:imgEffect>
                  </a14:imgLayer>
                </a14:imgProps>
              </a:ext>
            </a:extLst>
          </a:blip>
          <a:stretch>
            <a:fillRect/>
          </a:stretch>
        </p:blipFill>
        <p:spPr>
          <a:xfrm>
            <a:off x="4847986" y="2691359"/>
            <a:ext cx="993099" cy="973554"/>
          </a:xfrm>
          <a:prstGeom prst="rect">
            <a:avLst/>
          </a:prstGeom>
        </p:spPr>
      </p:pic>
      <p:pic>
        <p:nvPicPr>
          <p:cNvPr id="18" name="Picture 17">
            <a:extLst>
              <a:ext uri="{FF2B5EF4-FFF2-40B4-BE49-F238E27FC236}">
                <a16:creationId xmlns:a16="http://schemas.microsoft.com/office/drawing/2014/main" id="{EB3CDB71-CE1B-415F-8F3E-F75B5EE814D3}"/>
              </a:ext>
            </a:extLst>
          </p:cNvPr>
          <p:cNvPicPr>
            <a:picLocks noChangeAspect="1"/>
          </p:cNvPicPr>
          <p:nvPr/>
        </p:nvPicPr>
        <p:blipFill>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1460236" y="4275888"/>
            <a:ext cx="902817" cy="885049"/>
          </a:xfrm>
          <a:prstGeom prst="rect">
            <a:avLst/>
          </a:prstGeom>
        </p:spPr>
      </p:pic>
      <p:sp>
        <p:nvSpPr>
          <p:cNvPr id="19" name="Rectangle 18">
            <a:extLst>
              <a:ext uri="{FF2B5EF4-FFF2-40B4-BE49-F238E27FC236}">
                <a16:creationId xmlns:a16="http://schemas.microsoft.com/office/drawing/2014/main" id="{C3C2CA2F-EAD3-4B3B-89A1-C2209F67768C}"/>
              </a:ext>
            </a:extLst>
          </p:cNvPr>
          <p:cNvSpPr/>
          <p:nvPr/>
        </p:nvSpPr>
        <p:spPr>
          <a:xfrm>
            <a:off x="2323736" y="1342445"/>
            <a:ext cx="1605265" cy="738664"/>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Geospatial Information Technology (GIS) </a:t>
            </a:r>
          </a:p>
        </p:txBody>
      </p:sp>
      <p:sp>
        <p:nvSpPr>
          <p:cNvPr id="20" name="Rectangle 19">
            <a:extLst>
              <a:ext uri="{FF2B5EF4-FFF2-40B4-BE49-F238E27FC236}">
                <a16:creationId xmlns:a16="http://schemas.microsoft.com/office/drawing/2014/main" id="{9FAC35D1-9CEA-4446-8248-6DFC4570A0E1}"/>
              </a:ext>
            </a:extLst>
          </p:cNvPr>
          <p:cNvSpPr/>
          <p:nvPr/>
        </p:nvSpPr>
        <p:spPr>
          <a:xfrm>
            <a:off x="2323736" y="3193844"/>
            <a:ext cx="2099629" cy="523220"/>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Remote Sensing (RS)</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Earth Observation (EO)</a:t>
            </a:r>
          </a:p>
        </p:txBody>
      </p:sp>
      <p:sp>
        <p:nvSpPr>
          <p:cNvPr id="21" name="Rectangle 20">
            <a:extLst>
              <a:ext uri="{FF2B5EF4-FFF2-40B4-BE49-F238E27FC236}">
                <a16:creationId xmlns:a16="http://schemas.microsoft.com/office/drawing/2014/main" id="{16F32CBA-7BB4-4EB7-A8E6-700027B86F5A}"/>
              </a:ext>
            </a:extLst>
          </p:cNvPr>
          <p:cNvSpPr/>
          <p:nvPr/>
        </p:nvSpPr>
        <p:spPr>
          <a:xfrm>
            <a:off x="2315833" y="4687754"/>
            <a:ext cx="1497339" cy="523220"/>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Web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Mapping</a:t>
            </a:r>
          </a:p>
        </p:txBody>
      </p:sp>
      <p:sp>
        <p:nvSpPr>
          <p:cNvPr id="22" name="Rectangle 21">
            <a:extLst>
              <a:ext uri="{FF2B5EF4-FFF2-40B4-BE49-F238E27FC236}">
                <a16:creationId xmlns:a16="http://schemas.microsoft.com/office/drawing/2014/main" id="{159D2D82-7C08-4CF3-8741-EEA0590F0B9B}"/>
              </a:ext>
            </a:extLst>
          </p:cNvPr>
          <p:cNvSpPr/>
          <p:nvPr/>
        </p:nvSpPr>
        <p:spPr>
          <a:xfrm>
            <a:off x="5653614" y="1586594"/>
            <a:ext cx="1713863" cy="523220"/>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Big Data Analytics</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Deep Learning</a:t>
            </a:r>
          </a:p>
        </p:txBody>
      </p:sp>
      <p:sp>
        <p:nvSpPr>
          <p:cNvPr id="23" name="Rectangle 22">
            <a:extLst>
              <a:ext uri="{FF2B5EF4-FFF2-40B4-BE49-F238E27FC236}">
                <a16:creationId xmlns:a16="http://schemas.microsoft.com/office/drawing/2014/main" id="{EBA8C664-C2D0-46EF-9738-C957E9876F88}"/>
              </a:ext>
            </a:extLst>
          </p:cNvPr>
          <p:cNvSpPr/>
          <p:nvPr/>
        </p:nvSpPr>
        <p:spPr>
          <a:xfrm>
            <a:off x="5840571" y="4479369"/>
            <a:ext cx="1716414" cy="738664"/>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Unmanned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Aerial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Vehicle (UAV)</a:t>
            </a:r>
          </a:p>
        </p:txBody>
      </p:sp>
      <p:sp>
        <p:nvSpPr>
          <p:cNvPr id="24" name="Rectangle 23">
            <a:extLst>
              <a:ext uri="{FF2B5EF4-FFF2-40B4-BE49-F238E27FC236}">
                <a16:creationId xmlns:a16="http://schemas.microsoft.com/office/drawing/2014/main" id="{ACC06FB3-C0A8-4DB3-8F72-CE7BF4C98EF6}"/>
              </a:ext>
            </a:extLst>
          </p:cNvPr>
          <p:cNvSpPr/>
          <p:nvPr/>
        </p:nvSpPr>
        <p:spPr>
          <a:xfrm>
            <a:off x="5732291" y="3193844"/>
            <a:ext cx="2139816" cy="523220"/>
          </a:xfrm>
          <a:prstGeom prst="rect">
            <a:avLst/>
          </a:prstGeom>
        </p:spPr>
        <p:txBody>
          <a:bodyPr wrap="square" anchor="ctr">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Augmented Reality (AR)</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Virtual Reality (VR)</a:t>
            </a:r>
          </a:p>
        </p:txBody>
      </p:sp>
      <p:pic>
        <p:nvPicPr>
          <p:cNvPr id="25" name="Graphic 24" descr="Database">
            <a:extLst>
              <a:ext uri="{FF2B5EF4-FFF2-40B4-BE49-F238E27FC236}">
                <a16:creationId xmlns:a16="http://schemas.microsoft.com/office/drawing/2014/main" id="{296293DE-A540-44A5-A568-8A75E5EAC40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3161" y="1173021"/>
            <a:ext cx="940024" cy="940024"/>
          </a:xfrm>
          <a:prstGeom prst="rect">
            <a:avLst/>
          </a:prstGeom>
        </p:spPr>
      </p:pic>
      <p:pic>
        <p:nvPicPr>
          <p:cNvPr id="26" name="Graphic 25" descr="Gears">
            <a:extLst>
              <a:ext uri="{FF2B5EF4-FFF2-40B4-BE49-F238E27FC236}">
                <a16:creationId xmlns:a16="http://schemas.microsoft.com/office/drawing/2014/main" id="{37118612-F926-4FCE-8B36-39A2A257078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321582">
            <a:off x="4730525" y="975687"/>
            <a:ext cx="609756" cy="609756"/>
          </a:xfrm>
          <a:prstGeom prst="rect">
            <a:avLst/>
          </a:prstGeom>
        </p:spPr>
      </p:pic>
      <p:pic>
        <p:nvPicPr>
          <p:cNvPr id="27" name="Graphic 26" descr="Pie chart">
            <a:extLst>
              <a:ext uri="{FF2B5EF4-FFF2-40B4-BE49-F238E27FC236}">
                <a16:creationId xmlns:a16="http://schemas.microsoft.com/office/drawing/2014/main" id="{DDE0ED58-3D2D-453D-8763-54B18A9C57D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85295" y="2307887"/>
            <a:ext cx="321237" cy="307905"/>
          </a:xfrm>
          <a:prstGeom prst="rect">
            <a:avLst/>
          </a:prstGeom>
        </p:spPr>
      </p:pic>
      <p:pic>
        <p:nvPicPr>
          <p:cNvPr id="28" name="Graphic 27" descr="Upward trend">
            <a:extLst>
              <a:ext uri="{FF2B5EF4-FFF2-40B4-BE49-F238E27FC236}">
                <a16:creationId xmlns:a16="http://schemas.microsoft.com/office/drawing/2014/main" id="{4C6E824F-6A94-4327-A272-A0EF7642BD5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05891" y="2299129"/>
            <a:ext cx="343892" cy="329623"/>
          </a:xfrm>
          <a:prstGeom prst="rect">
            <a:avLst/>
          </a:prstGeom>
        </p:spPr>
      </p:pic>
      <p:sp>
        <p:nvSpPr>
          <p:cNvPr id="29" name="Rectangle 28">
            <a:extLst>
              <a:ext uri="{FF2B5EF4-FFF2-40B4-BE49-F238E27FC236}">
                <a16:creationId xmlns:a16="http://schemas.microsoft.com/office/drawing/2014/main" id="{63D1DF05-FC05-43E4-837F-4C994A739192}"/>
              </a:ext>
            </a:extLst>
          </p:cNvPr>
          <p:cNvSpPr/>
          <p:nvPr/>
        </p:nvSpPr>
        <p:spPr>
          <a:xfrm>
            <a:off x="9299080" y="2376890"/>
            <a:ext cx="970057" cy="738664"/>
          </a:xfrm>
          <a:prstGeom prst="rect">
            <a:avLst/>
          </a:prstGeom>
        </p:spPr>
        <p:txBody>
          <a:bodyPr wrap="square">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Decision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Support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System</a:t>
            </a:r>
          </a:p>
        </p:txBody>
      </p:sp>
      <p:pic>
        <p:nvPicPr>
          <p:cNvPr id="30" name="Picture 29" descr="A picture containing grass, outdoor&#10;&#10;Description generated with very high confidence">
            <a:extLst>
              <a:ext uri="{FF2B5EF4-FFF2-40B4-BE49-F238E27FC236}">
                <a16:creationId xmlns:a16="http://schemas.microsoft.com/office/drawing/2014/main" id="{99B1E517-3459-4B05-85D4-4B17075A3D2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15132" y="3932109"/>
            <a:ext cx="1406475" cy="694015"/>
          </a:xfrm>
          <a:prstGeom prst="rect">
            <a:avLst/>
          </a:prstGeom>
        </p:spPr>
      </p:pic>
      <p:sp>
        <p:nvSpPr>
          <p:cNvPr id="31" name="Rectangle 30">
            <a:extLst>
              <a:ext uri="{FF2B5EF4-FFF2-40B4-BE49-F238E27FC236}">
                <a16:creationId xmlns:a16="http://schemas.microsoft.com/office/drawing/2014/main" id="{059C8592-FB28-4AED-9CFF-C5301D36048E}"/>
              </a:ext>
            </a:extLst>
          </p:cNvPr>
          <p:cNvSpPr/>
          <p:nvPr/>
        </p:nvSpPr>
        <p:spPr>
          <a:xfrm>
            <a:off x="9776581" y="3944599"/>
            <a:ext cx="1378135" cy="738664"/>
          </a:xfrm>
          <a:prstGeom prst="rect">
            <a:avLst/>
          </a:prstGeom>
        </p:spPr>
        <p:txBody>
          <a:bodyPr wrap="square">
            <a:spAutoFit/>
          </a:bodyPr>
          <a:lstStyle/>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Sustainable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Development </a:t>
            </a:r>
          </a:p>
          <a:p>
            <a:r>
              <a:rPr lang="en-US" sz="1400" dirty="0">
                <a:solidFill>
                  <a:schemeClr val="tx1">
                    <a:lumMod val="65000"/>
                    <a:lumOff val="35000"/>
                  </a:schemeClr>
                </a:solidFill>
                <a:latin typeface="Franklin Gothic Medium" panose="020B0603020102020204" pitchFamily="34" charset="0"/>
                <a:cs typeface="Calibri" panose="020F0502020204030204" pitchFamily="34" charset="0"/>
              </a:rPr>
              <a:t>Monitoring</a:t>
            </a:r>
          </a:p>
        </p:txBody>
      </p:sp>
      <p:pic>
        <p:nvPicPr>
          <p:cNvPr id="32" name="Graphic 31" descr="Monitor">
            <a:extLst>
              <a:ext uri="{FF2B5EF4-FFF2-40B4-BE49-F238E27FC236}">
                <a16:creationId xmlns:a16="http://schemas.microsoft.com/office/drawing/2014/main" id="{8BF594F5-7491-4BDB-AD08-F72A690BEA2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37781" y="2038383"/>
            <a:ext cx="970056" cy="970056"/>
          </a:xfrm>
          <a:prstGeom prst="rect">
            <a:avLst/>
          </a:prstGeom>
        </p:spPr>
      </p:pic>
      <p:grpSp>
        <p:nvGrpSpPr>
          <p:cNvPr id="33" name="Group 32">
            <a:extLst>
              <a:ext uri="{FF2B5EF4-FFF2-40B4-BE49-F238E27FC236}">
                <a16:creationId xmlns:a16="http://schemas.microsoft.com/office/drawing/2014/main" id="{57DBA9E3-BBB1-4280-9149-2ABD4630CB2A}"/>
              </a:ext>
            </a:extLst>
          </p:cNvPr>
          <p:cNvGrpSpPr/>
          <p:nvPr/>
        </p:nvGrpSpPr>
        <p:grpSpPr>
          <a:xfrm>
            <a:off x="8983064" y="2560830"/>
            <a:ext cx="469232" cy="469232"/>
            <a:chOff x="6395763" y="5594411"/>
            <a:chExt cx="469232" cy="469232"/>
          </a:xfrm>
        </p:grpSpPr>
        <p:sp>
          <p:nvSpPr>
            <p:cNvPr id="34" name="Rectangle 33">
              <a:extLst>
                <a:ext uri="{FF2B5EF4-FFF2-40B4-BE49-F238E27FC236}">
                  <a16:creationId xmlns:a16="http://schemas.microsoft.com/office/drawing/2014/main" id="{9CAC4C24-5D3E-4E29-B169-782649BBCC44}"/>
                </a:ext>
              </a:extLst>
            </p:cNvPr>
            <p:cNvSpPr/>
            <p:nvPr/>
          </p:nvSpPr>
          <p:spPr>
            <a:xfrm>
              <a:off x="6545060" y="5629058"/>
              <a:ext cx="180709" cy="39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pic>
          <p:nvPicPr>
            <p:cNvPr id="35" name="Graphic 34" descr="Smart Phone">
              <a:extLst>
                <a:ext uri="{FF2B5EF4-FFF2-40B4-BE49-F238E27FC236}">
                  <a16:creationId xmlns:a16="http://schemas.microsoft.com/office/drawing/2014/main" id="{04E96169-6036-4D35-93BC-75CE6A8CFF9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95763" y="5594411"/>
              <a:ext cx="469232" cy="469232"/>
            </a:xfrm>
            <a:prstGeom prst="rect">
              <a:avLst/>
            </a:prstGeom>
          </p:spPr>
        </p:pic>
      </p:grpSp>
    </p:spTree>
    <p:extLst>
      <p:ext uri="{BB962C8B-B14F-4D97-AF65-F5344CB8AC3E}">
        <p14:creationId xmlns:p14="http://schemas.microsoft.com/office/powerpoint/2010/main" val="23182975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536EDE-3D33-45F1-BC2F-E47C1CE13D65}"/>
              </a:ext>
            </a:extLst>
          </p:cNvPr>
          <p:cNvPicPr>
            <a:picLocks noChangeAspect="1"/>
          </p:cNvPicPr>
          <p:nvPr/>
        </p:nvPicPr>
        <p:blipFill rotWithShape="1">
          <a:blip r:embed="rId3"/>
          <a:srcRect t="-2231" b="2174"/>
          <a:stretch/>
        </p:blipFill>
        <p:spPr>
          <a:xfrm>
            <a:off x="0" y="-156351"/>
            <a:ext cx="12185281" cy="7014351"/>
          </a:xfrm>
          <a:prstGeom prst="rect">
            <a:avLst/>
          </a:prstGeom>
        </p:spPr>
      </p:pic>
      <p:sp>
        <p:nvSpPr>
          <p:cNvPr id="12" name="Rectangle 11">
            <a:extLst>
              <a:ext uri="{FF2B5EF4-FFF2-40B4-BE49-F238E27FC236}">
                <a16:creationId xmlns:a16="http://schemas.microsoft.com/office/drawing/2014/main" id="{F3AB93C5-F093-41B3-A8ED-F84154B86457}"/>
              </a:ext>
            </a:extLst>
          </p:cNvPr>
          <p:cNvSpPr/>
          <p:nvPr/>
        </p:nvSpPr>
        <p:spPr>
          <a:xfrm>
            <a:off x="485774" y="643660"/>
            <a:ext cx="2333625" cy="557068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2">
            <a:extLst>
              <a:ext uri="{FF2B5EF4-FFF2-40B4-BE49-F238E27FC236}">
                <a16:creationId xmlns:a16="http://schemas.microsoft.com/office/drawing/2014/main" id="{F2598762-853D-4409-94EC-E7A0BBC313AE}"/>
              </a:ext>
            </a:extLst>
          </p:cNvPr>
          <p:cNvSpPr txBox="1">
            <a:spLocks/>
          </p:cNvSpPr>
          <p:nvPr/>
        </p:nvSpPr>
        <p:spPr>
          <a:xfrm>
            <a:off x="1798104" y="3620872"/>
            <a:ext cx="639691" cy="481419"/>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lnSpc>
                <a:spcPct val="114000"/>
              </a:lnSpc>
            </a:pPr>
            <a:r>
              <a:rPr lang="en-GB" sz="2800" b="1" kern="0" dirty="0">
                <a:solidFill>
                  <a:srgbClr val="558ED5"/>
                </a:solidFill>
                <a:latin typeface="Franklin Gothic Medium" panose="020B0603020102020204" pitchFamily="34" charset="0"/>
              </a:rPr>
              <a:t>25</a:t>
            </a:r>
          </a:p>
          <a:p>
            <a:pPr algn="ctr">
              <a:lnSpc>
                <a:spcPct val="114000"/>
              </a:lnSpc>
            </a:pPr>
            <a:endParaRPr lang="en-GB" sz="2800" b="1" kern="0" dirty="0">
              <a:solidFill>
                <a:srgbClr val="558ED5"/>
              </a:solidFill>
              <a:latin typeface="Franklin Gothic Medium" panose="020B0603020102020204" pitchFamily="34" charset="0"/>
            </a:endParaRPr>
          </a:p>
        </p:txBody>
      </p:sp>
      <p:pic>
        <p:nvPicPr>
          <p:cNvPr id="4" name="Graphic 3" descr="Group">
            <a:extLst>
              <a:ext uri="{FF2B5EF4-FFF2-40B4-BE49-F238E27FC236}">
                <a16:creationId xmlns:a16="http://schemas.microsoft.com/office/drawing/2014/main" id="{94446E3E-5F39-4E41-9C45-1AEE35263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2768" y="4747850"/>
            <a:ext cx="755703" cy="755703"/>
          </a:xfrm>
          <a:prstGeom prst="rect">
            <a:avLst/>
          </a:prstGeom>
        </p:spPr>
      </p:pic>
      <p:grpSp>
        <p:nvGrpSpPr>
          <p:cNvPr id="18" name="Group 17">
            <a:extLst>
              <a:ext uri="{FF2B5EF4-FFF2-40B4-BE49-F238E27FC236}">
                <a16:creationId xmlns:a16="http://schemas.microsoft.com/office/drawing/2014/main" id="{7280739B-AAC1-4DFE-A065-DA927E46ABF6}"/>
              </a:ext>
            </a:extLst>
          </p:cNvPr>
          <p:cNvGrpSpPr/>
          <p:nvPr/>
        </p:nvGrpSpPr>
        <p:grpSpPr>
          <a:xfrm>
            <a:off x="1082237" y="3534326"/>
            <a:ext cx="812677" cy="646414"/>
            <a:chOff x="3306740" y="4633584"/>
            <a:chExt cx="893945" cy="711055"/>
          </a:xfrm>
        </p:grpSpPr>
        <p:pic>
          <p:nvPicPr>
            <p:cNvPr id="7" name="Graphic 6" descr="Teacher">
              <a:extLst>
                <a:ext uri="{FF2B5EF4-FFF2-40B4-BE49-F238E27FC236}">
                  <a16:creationId xmlns:a16="http://schemas.microsoft.com/office/drawing/2014/main" id="{FF6D2993-A8AE-45CC-B511-8BB2CD36788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0949" y="4633584"/>
              <a:ext cx="567771" cy="567771"/>
            </a:xfrm>
            <a:prstGeom prst="rect">
              <a:avLst/>
            </a:prstGeom>
          </p:spPr>
        </p:pic>
        <p:pic>
          <p:nvPicPr>
            <p:cNvPr id="15" name="Graphic 14" descr="User">
              <a:extLst>
                <a:ext uri="{FF2B5EF4-FFF2-40B4-BE49-F238E27FC236}">
                  <a16:creationId xmlns:a16="http://schemas.microsoft.com/office/drawing/2014/main" id="{63098BB1-0F2D-4DC6-8FC9-A682050BCB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06740" y="4989686"/>
              <a:ext cx="352541" cy="352541"/>
            </a:xfrm>
            <a:prstGeom prst="rect">
              <a:avLst/>
            </a:prstGeom>
          </p:spPr>
        </p:pic>
        <p:pic>
          <p:nvPicPr>
            <p:cNvPr id="16" name="Graphic 15" descr="User">
              <a:extLst>
                <a:ext uri="{FF2B5EF4-FFF2-40B4-BE49-F238E27FC236}">
                  <a16:creationId xmlns:a16="http://schemas.microsoft.com/office/drawing/2014/main" id="{E61DD783-9ABD-4D41-9B6D-9CD7207A8B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77720" y="4992098"/>
              <a:ext cx="352541" cy="352541"/>
            </a:xfrm>
            <a:prstGeom prst="rect">
              <a:avLst/>
            </a:prstGeom>
          </p:spPr>
        </p:pic>
        <p:pic>
          <p:nvPicPr>
            <p:cNvPr id="17" name="Graphic 16" descr="User">
              <a:extLst>
                <a:ext uri="{FF2B5EF4-FFF2-40B4-BE49-F238E27FC236}">
                  <a16:creationId xmlns:a16="http://schemas.microsoft.com/office/drawing/2014/main" id="{DFA91406-2FC8-4247-83E4-2B8DEE43B12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8144" y="4990526"/>
              <a:ext cx="352541" cy="352541"/>
            </a:xfrm>
            <a:prstGeom prst="rect">
              <a:avLst/>
            </a:prstGeom>
          </p:spPr>
        </p:pic>
      </p:grpSp>
      <p:sp>
        <p:nvSpPr>
          <p:cNvPr id="19" name="Content Placeholder 2">
            <a:extLst>
              <a:ext uri="{FF2B5EF4-FFF2-40B4-BE49-F238E27FC236}">
                <a16:creationId xmlns:a16="http://schemas.microsoft.com/office/drawing/2014/main" id="{C11EC52F-D056-49AF-8309-A4809C007EAE}"/>
              </a:ext>
            </a:extLst>
          </p:cNvPr>
          <p:cNvSpPr txBox="1">
            <a:spLocks/>
          </p:cNvSpPr>
          <p:nvPr/>
        </p:nvSpPr>
        <p:spPr>
          <a:xfrm>
            <a:off x="430096" y="4107819"/>
            <a:ext cx="1376602" cy="70451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lnSpc>
                <a:spcPct val="114000"/>
              </a:lnSpc>
            </a:pPr>
            <a:r>
              <a:rPr lang="en-GB" sz="1800" b="1" kern="0" dirty="0">
                <a:solidFill>
                  <a:srgbClr val="558ED5"/>
                </a:solidFill>
                <a:latin typeface="Franklin Gothic Medium" panose="020B0603020102020204" pitchFamily="34" charset="0"/>
              </a:rPr>
              <a:t>In-Country Trainings </a:t>
            </a:r>
          </a:p>
        </p:txBody>
      </p:sp>
      <p:sp>
        <p:nvSpPr>
          <p:cNvPr id="20" name="Content Placeholder 2">
            <a:extLst>
              <a:ext uri="{FF2B5EF4-FFF2-40B4-BE49-F238E27FC236}">
                <a16:creationId xmlns:a16="http://schemas.microsoft.com/office/drawing/2014/main" id="{B6CAE871-DFC7-4CE5-828B-55D8D3314EDC}"/>
              </a:ext>
            </a:extLst>
          </p:cNvPr>
          <p:cNvSpPr txBox="1">
            <a:spLocks/>
          </p:cNvSpPr>
          <p:nvPr/>
        </p:nvSpPr>
        <p:spPr>
          <a:xfrm>
            <a:off x="430096" y="5311602"/>
            <a:ext cx="1376602" cy="70451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lnSpc>
                <a:spcPct val="114000"/>
              </a:lnSpc>
            </a:pPr>
            <a:r>
              <a:rPr lang="en-GB" sz="1800" b="1" kern="0" dirty="0">
                <a:solidFill>
                  <a:srgbClr val="558ED5"/>
                </a:solidFill>
                <a:latin typeface="Franklin Gothic Medium" panose="020B0603020102020204" pitchFamily="34" charset="0"/>
              </a:rPr>
              <a:t>Total Participants</a:t>
            </a:r>
          </a:p>
        </p:txBody>
      </p:sp>
      <p:sp>
        <p:nvSpPr>
          <p:cNvPr id="21" name="Content Placeholder 2">
            <a:extLst>
              <a:ext uri="{FF2B5EF4-FFF2-40B4-BE49-F238E27FC236}">
                <a16:creationId xmlns:a16="http://schemas.microsoft.com/office/drawing/2014/main" id="{24DF8262-6B7A-4133-847D-1ABA42E788D0}"/>
              </a:ext>
            </a:extLst>
          </p:cNvPr>
          <p:cNvSpPr txBox="1">
            <a:spLocks/>
          </p:cNvSpPr>
          <p:nvPr/>
        </p:nvSpPr>
        <p:spPr>
          <a:xfrm>
            <a:off x="1836863" y="4892852"/>
            <a:ext cx="774026" cy="437654"/>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lnSpc>
                <a:spcPct val="114000"/>
              </a:lnSpc>
            </a:pPr>
            <a:r>
              <a:rPr lang="en-GB" sz="2800" b="1" kern="0" dirty="0">
                <a:solidFill>
                  <a:srgbClr val="558ED5"/>
                </a:solidFill>
                <a:latin typeface="Franklin Gothic Medium" panose="020B0603020102020204" pitchFamily="34" charset="0"/>
              </a:rPr>
              <a:t>390</a:t>
            </a:r>
          </a:p>
          <a:p>
            <a:pPr algn="ctr">
              <a:lnSpc>
                <a:spcPct val="114000"/>
              </a:lnSpc>
            </a:pPr>
            <a:endParaRPr lang="en-GB" sz="2800" b="1" kern="0" dirty="0">
              <a:solidFill>
                <a:srgbClr val="558ED5"/>
              </a:solidFill>
              <a:latin typeface="Franklin Gothic Medium" panose="020B0603020102020204" pitchFamily="34" charset="0"/>
            </a:endParaRPr>
          </a:p>
        </p:txBody>
      </p:sp>
      <p:sp>
        <p:nvSpPr>
          <p:cNvPr id="24" name="Line Callout 2 (Accent Bar) 3">
            <a:extLst>
              <a:ext uri="{FF2B5EF4-FFF2-40B4-BE49-F238E27FC236}">
                <a16:creationId xmlns:a16="http://schemas.microsoft.com/office/drawing/2014/main" id="{E22686AB-797D-45AD-A999-FD76AC930A4B}"/>
              </a:ext>
            </a:extLst>
          </p:cNvPr>
          <p:cNvSpPr/>
          <p:nvPr/>
        </p:nvSpPr>
        <p:spPr>
          <a:xfrm>
            <a:off x="4543800" y="430205"/>
            <a:ext cx="1138982" cy="349140"/>
          </a:xfrm>
          <a:prstGeom prst="accentCallout2">
            <a:avLst>
              <a:gd name="adj1" fmla="val 27722"/>
              <a:gd name="adj2" fmla="val -2066"/>
              <a:gd name="adj3" fmla="val 56393"/>
              <a:gd name="adj4" fmla="val -7899"/>
              <a:gd name="adj5" fmla="val 305649"/>
              <a:gd name="adj6" fmla="val -20068"/>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GIT for land management</a:t>
            </a:r>
            <a:endParaRPr lang="en-US" sz="1200" dirty="0">
              <a:solidFill>
                <a:schemeClr val="tx1">
                  <a:lumMod val="65000"/>
                  <a:lumOff val="35000"/>
                </a:schemeClr>
              </a:solidFill>
              <a:latin typeface="Franklin Gothic Medium" panose="020B0603020102020204" pitchFamily="34" charset="0"/>
            </a:endParaRPr>
          </a:p>
        </p:txBody>
      </p:sp>
      <p:sp>
        <p:nvSpPr>
          <p:cNvPr id="25" name="Line Callout 2 (Accent Bar) 3">
            <a:extLst>
              <a:ext uri="{FF2B5EF4-FFF2-40B4-BE49-F238E27FC236}">
                <a16:creationId xmlns:a16="http://schemas.microsoft.com/office/drawing/2014/main" id="{E647A5A9-DE5D-48CA-A91C-149BDEE89F62}"/>
              </a:ext>
            </a:extLst>
          </p:cNvPr>
          <p:cNvSpPr/>
          <p:nvPr/>
        </p:nvSpPr>
        <p:spPr>
          <a:xfrm>
            <a:off x="6767725" y="1232104"/>
            <a:ext cx="2776879" cy="514632"/>
          </a:xfrm>
          <a:prstGeom prst="accentCallout2">
            <a:avLst>
              <a:gd name="adj1" fmla="val 27722"/>
              <a:gd name="adj2" fmla="val -2066"/>
              <a:gd name="adj3" fmla="val 51408"/>
              <a:gd name="adj4" fmla="val -6839"/>
              <a:gd name="adj5" fmla="val 429272"/>
              <a:gd name="adj6" fmla="val 1275"/>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Rapid response mapping</a:t>
            </a:r>
          </a:p>
          <a:p>
            <a:r>
              <a:rPr lang="en-GB" sz="1200" dirty="0">
                <a:solidFill>
                  <a:schemeClr val="tx1">
                    <a:lumMod val="65000"/>
                    <a:lumOff val="35000"/>
                  </a:schemeClr>
                </a:solidFill>
                <a:latin typeface="Franklin Gothic Medium" panose="020B0603020102020204" pitchFamily="34" charset="0"/>
              </a:rPr>
              <a:t>Intro to GIT for DRR</a:t>
            </a:r>
          </a:p>
          <a:p>
            <a:r>
              <a:rPr lang="en-GB" sz="1200" dirty="0">
                <a:solidFill>
                  <a:schemeClr val="tx1">
                    <a:lumMod val="65000"/>
                    <a:lumOff val="35000"/>
                  </a:schemeClr>
                </a:solidFill>
                <a:latin typeface="Franklin Gothic Medium" panose="020B0603020102020204" pitchFamily="34" charset="0"/>
              </a:rPr>
              <a:t>Advanced GIT for DRR decision support</a:t>
            </a:r>
            <a:endParaRPr lang="en-US" sz="1200" dirty="0">
              <a:solidFill>
                <a:schemeClr val="tx1">
                  <a:lumMod val="65000"/>
                  <a:lumOff val="35000"/>
                </a:schemeClr>
              </a:solidFill>
              <a:latin typeface="Franklin Gothic Medium" panose="020B0603020102020204" pitchFamily="34" charset="0"/>
            </a:endParaRPr>
          </a:p>
        </p:txBody>
      </p:sp>
      <p:sp>
        <p:nvSpPr>
          <p:cNvPr id="30" name="Line Callout 2 (Accent Bar) 3">
            <a:extLst>
              <a:ext uri="{FF2B5EF4-FFF2-40B4-BE49-F238E27FC236}">
                <a16:creationId xmlns:a16="http://schemas.microsoft.com/office/drawing/2014/main" id="{CE446A91-707E-4B3D-B3E0-7BF2D8BEF5F2}"/>
              </a:ext>
            </a:extLst>
          </p:cNvPr>
          <p:cNvSpPr/>
          <p:nvPr/>
        </p:nvSpPr>
        <p:spPr>
          <a:xfrm>
            <a:off x="10389585" y="1932502"/>
            <a:ext cx="1224563" cy="369356"/>
          </a:xfrm>
          <a:prstGeom prst="accentCallout2">
            <a:avLst>
              <a:gd name="adj1" fmla="val 67412"/>
              <a:gd name="adj2" fmla="val -1782"/>
              <a:gd name="adj3" fmla="val 44136"/>
              <a:gd name="adj4" fmla="val -11076"/>
              <a:gd name="adj5" fmla="val -56161"/>
              <a:gd name="adj6" fmla="val -17403"/>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GIT for disaster management</a:t>
            </a:r>
            <a:endParaRPr lang="en-US" sz="1200" dirty="0">
              <a:solidFill>
                <a:schemeClr val="tx1">
                  <a:lumMod val="65000"/>
                  <a:lumOff val="35000"/>
                </a:schemeClr>
              </a:solidFill>
              <a:latin typeface="Franklin Gothic Medium" panose="020B0603020102020204" pitchFamily="34" charset="0"/>
            </a:endParaRPr>
          </a:p>
        </p:txBody>
      </p:sp>
      <p:sp>
        <p:nvSpPr>
          <p:cNvPr id="31" name="Line Callout 2 (Accent Bar) 3">
            <a:extLst>
              <a:ext uri="{FF2B5EF4-FFF2-40B4-BE49-F238E27FC236}">
                <a16:creationId xmlns:a16="http://schemas.microsoft.com/office/drawing/2014/main" id="{BE4F3C1E-5B02-41AE-A304-D851B006F656}"/>
              </a:ext>
            </a:extLst>
          </p:cNvPr>
          <p:cNvSpPr/>
          <p:nvPr/>
        </p:nvSpPr>
        <p:spPr>
          <a:xfrm>
            <a:off x="10046128" y="3293122"/>
            <a:ext cx="1854328" cy="369357"/>
          </a:xfrm>
          <a:prstGeom prst="accentCallout2">
            <a:avLst>
              <a:gd name="adj1" fmla="val 35868"/>
              <a:gd name="adj2" fmla="val -2179"/>
              <a:gd name="adj3" fmla="val 36013"/>
              <a:gd name="adj4" fmla="val -7645"/>
              <a:gd name="adj5" fmla="val 112815"/>
              <a:gd name="adj6" fmla="val -23928"/>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GIT and geospatial data management for DRR</a:t>
            </a:r>
            <a:endParaRPr lang="en-US" sz="1200" dirty="0">
              <a:solidFill>
                <a:schemeClr val="tx1">
                  <a:lumMod val="65000"/>
                  <a:lumOff val="35000"/>
                </a:schemeClr>
              </a:solidFill>
              <a:latin typeface="Franklin Gothic Medium" panose="020B0603020102020204" pitchFamily="34" charset="0"/>
            </a:endParaRPr>
          </a:p>
        </p:txBody>
      </p:sp>
      <p:sp>
        <p:nvSpPr>
          <p:cNvPr id="32" name="Line Callout 2 (Accent Bar) 3">
            <a:extLst>
              <a:ext uri="{FF2B5EF4-FFF2-40B4-BE49-F238E27FC236}">
                <a16:creationId xmlns:a16="http://schemas.microsoft.com/office/drawing/2014/main" id="{8AC5BAC7-08D1-4A66-879D-0D49EC18C293}"/>
              </a:ext>
            </a:extLst>
          </p:cNvPr>
          <p:cNvSpPr/>
          <p:nvPr/>
        </p:nvSpPr>
        <p:spPr>
          <a:xfrm>
            <a:off x="7657562" y="2434300"/>
            <a:ext cx="2122699" cy="514632"/>
          </a:xfrm>
          <a:prstGeom prst="accentCallout2">
            <a:avLst>
              <a:gd name="adj1" fmla="val 27722"/>
              <a:gd name="adj2" fmla="val -2066"/>
              <a:gd name="adj3" fmla="val 55963"/>
              <a:gd name="adj4" fmla="val -8544"/>
              <a:gd name="adj5" fmla="val 273996"/>
              <a:gd name="adj6" fmla="val -12547"/>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GIT for DRM</a:t>
            </a:r>
          </a:p>
          <a:p>
            <a:r>
              <a:rPr lang="en-GB" sz="1200" dirty="0">
                <a:solidFill>
                  <a:schemeClr val="tx1">
                    <a:lumMod val="65000"/>
                    <a:lumOff val="35000"/>
                  </a:schemeClr>
                </a:solidFill>
                <a:latin typeface="Franklin Gothic Medium" panose="020B0603020102020204" pitchFamily="34" charset="0"/>
              </a:rPr>
              <a:t>Post-disaster impact analysis</a:t>
            </a:r>
          </a:p>
          <a:p>
            <a:r>
              <a:rPr lang="en-GB" sz="1200" dirty="0">
                <a:solidFill>
                  <a:schemeClr val="tx1">
                    <a:lumMod val="65000"/>
                    <a:lumOff val="35000"/>
                  </a:schemeClr>
                </a:solidFill>
                <a:latin typeface="Franklin Gothic Medium" panose="020B0603020102020204" pitchFamily="34" charset="0"/>
              </a:rPr>
              <a:t>UAV image processing</a:t>
            </a:r>
            <a:endParaRPr lang="en-US" sz="1200" dirty="0">
              <a:solidFill>
                <a:schemeClr val="tx1">
                  <a:lumMod val="65000"/>
                  <a:lumOff val="35000"/>
                </a:schemeClr>
              </a:solidFill>
              <a:latin typeface="Franklin Gothic Medium" panose="020B0603020102020204" pitchFamily="34" charset="0"/>
            </a:endParaRPr>
          </a:p>
        </p:txBody>
      </p:sp>
      <p:sp>
        <p:nvSpPr>
          <p:cNvPr id="33" name="Line Callout 2 (Accent Bar) 3">
            <a:extLst>
              <a:ext uri="{FF2B5EF4-FFF2-40B4-BE49-F238E27FC236}">
                <a16:creationId xmlns:a16="http://schemas.microsoft.com/office/drawing/2014/main" id="{1711FB67-257A-4CED-B795-8FB642B001D4}"/>
              </a:ext>
            </a:extLst>
          </p:cNvPr>
          <p:cNvSpPr/>
          <p:nvPr/>
        </p:nvSpPr>
        <p:spPr>
          <a:xfrm>
            <a:off x="8173197" y="5420625"/>
            <a:ext cx="2385453" cy="514632"/>
          </a:xfrm>
          <a:prstGeom prst="accentCallout2">
            <a:avLst>
              <a:gd name="adj1" fmla="val 55533"/>
              <a:gd name="adj2" fmla="val -2324"/>
              <a:gd name="adj3" fmla="val 30906"/>
              <a:gd name="adj4" fmla="val -9372"/>
              <a:gd name="adj5" fmla="val -224250"/>
              <a:gd name="adj6" fmla="val -18173"/>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GIT for DRR</a:t>
            </a:r>
          </a:p>
          <a:p>
            <a:r>
              <a:rPr lang="en-GB" sz="1200" dirty="0">
                <a:solidFill>
                  <a:schemeClr val="tx1">
                    <a:lumMod val="65000"/>
                    <a:lumOff val="35000"/>
                  </a:schemeClr>
                </a:solidFill>
                <a:latin typeface="Franklin Gothic Medium" panose="020B0603020102020204" pitchFamily="34" charset="0"/>
              </a:rPr>
              <a:t>GIT for drought risk management (intro and advanced)</a:t>
            </a:r>
          </a:p>
        </p:txBody>
      </p:sp>
      <p:sp>
        <p:nvSpPr>
          <p:cNvPr id="35" name="Line Callout 2 (Accent Bar) 41">
            <a:extLst>
              <a:ext uri="{FF2B5EF4-FFF2-40B4-BE49-F238E27FC236}">
                <a16:creationId xmlns:a16="http://schemas.microsoft.com/office/drawing/2014/main" id="{6E752B1E-956C-45F6-8194-7AA7D10D45D9}"/>
              </a:ext>
            </a:extLst>
          </p:cNvPr>
          <p:cNvSpPr/>
          <p:nvPr/>
        </p:nvSpPr>
        <p:spPr>
          <a:xfrm>
            <a:off x="4353401" y="2080920"/>
            <a:ext cx="1737431" cy="349140"/>
          </a:xfrm>
          <a:prstGeom prst="accentCallout2">
            <a:avLst>
              <a:gd name="adj1" fmla="val 36320"/>
              <a:gd name="adj2" fmla="val 101042"/>
              <a:gd name="adj3" fmla="val 67019"/>
              <a:gd name="adj4" fmla="val 110801"/>
              <a:gd name="adj5" fmla="val 163030"/>
              <a:gd name="adj6" fmla="val 110684"/>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lumMod val="65000"/>
                    <a:lumOff val="35000"/>
                  </a:schemeClr>
                </a:solidFill>
                <a:latin typeface="Franklin Gothic Medium" panose="020B0603020102020204" pitchFamily="34" charset="0"/>
              </a:rPr>
              <a:t>GIT for evidence-based decision making</a:t>
            </a:r>
          </a:p>
        </p:txBody>
      </p:sp>
      <p:sp>
        <p:nvSpPr>
          <p:cNvPr id="36" name="Line Callout 2 (Accent Bar) 41">
            <a:extLst>
              <a:ext uri="{FF2B5EF4-FFF2-40B4-BE49-F238E27FC236}">
                <a16:creationId xmlns:a16="http://schemas.microsoft.com/office/drawing/2014/main" id="{0FEC1137-5E1C-4A7A-8FDC-3D731D4FF766}"/>
              </a:ext>
            </a:extLst>
          </p:cNvPr>
          <p:cNvSpPr/>
          <p:nvPr/>
        </p:nvSpPr>
        <p:spPr>
          <a:xfrm>
            <a:off x="4174234" y="3079860"/>
            <a:ext cx="1737431" cy="349140"/>
          </a:xfrm>
          <a:prstGeom prst="accentCallout2">
            <a:avLst>
              <a:gd name="adj1" fmla="val 70481"/>
              <a:gd name="adj2" fmla="val 101042"/>
              <a:gd name="adj3" fmla="val 64014"/>
              <a:gd name="adj4" fmla="val 106462"/>
              <a:gd name="adj5" fmla="val 6660"/>
              <a:gd name="adj6" fmla="val 116781"/>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lumMod val="65000"/>
                    <a:lumOff val="35000"/>
                  </a:schemeClr>
                </a:solidFill>
                <a:latin typeface="Franklin Gothic Medium" panose="020B0603020102020204" pitchFamily="34" charset="0"/>
              </a:rPr>
              <a:t>GIT for DRR </a:t>
            </a:r>
          </a:p>
          <a:p>
            <a:pPr algn="r"/>
            <a:r>
              <a:rPr lang="en-US" sz="1200" dirty="0">
                <a:solidFill>
                  <a:schemeClr val="tx1">
                    <a:lumMod val="65000"/>
                    <a:lumOff val="35000"/>
                  </a:schemeClr>
                </a:solidFill>
                <a:latin typeface="Franklin Gothic Medium" panose="020B0603020102020204" pitchFamily="34" charset="0"/>
              </a:rPr>
              <a:t>(intro and advanced)</a:t>
            </a:r>
          </a:p>
        </p:txBody>
      </p:sp>
      <p:sp>
        <p:nvSpPr>
          <p:cNvPr id="38" name="Line Callout 2 (Accent Bar) 3">
            <a:extLst>
              <a:ext uri="{FF2B5EF4-FFF2-40B4-BE49-F238E27FC236}">
                <a16:creationId xmlns:a16="http://schemas.microsoft.com/office/drawing/2014/main" id="{564B5D1F-26F3-4476-ABB9-67745B687032}"/>
              </a:ext>
            </a:extLst>
          </p:cNvPr>
          <p:cNvSpPr/>
          <p:nvPr/>
        </p:nvSpPr>
        <p:spPr>
          <a:xfrm>
            <a:off x="5501807" y="5173617"/>
            <a:ext cx="1787155" cy="319545"/>
          </a:xfrm>
          <a:prstGeom prst="accentCallout2">
            <a:avLst>
              <a:gd name="adj1" fmla="val 55533"/>
              <a:gd name="adj2" fmla="val -2324"/>
              <a:gd name="adj3" fmla="val 30906"/>
              <a:gd name="adj4" fmla="val -9372"/>
              <a:gd name="adj5" fmla="val -124887"/>
              <a:gd name="adj6" fmla="val -14109"/>
            </a:avLst>
          </a:prstGeom>
          <a:solidFill>
            <a:srgbClr val="FFFFFF">
              <a:alpha val="67059"/>
            </a:srgbClr>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latin typeface="Franklin Gothic Medium" panose="020B0603020102020204" pitchFamily="34" charset="0"/>
              </a:rPr>
              <a:t>Satellite application for urban DRR</a:t>
            </a:r>
          </a:p>
        </p:txBody>
      </p:sp>
      <p:sp>
        <p:nvSpPr>
          <p:cNvPr id="34" name="Content Placeholder 2">
            <a:extLst>
              <a:ext uri="{FF2B5EF4-FFF2-40B4-BE49-F238E27FC236}">
                <a16:creationId xmlns:a16="http://schemas.microsoft.com/office/drawing/2014/main" id="{A60184C3-11C8-4189-BF5E-DF8B86E3EF45}"/>
              </a:ext>
            </a:extLst>
          </p:cNvPr>
          <p:cNvSpPr txBox="1">
            <a:spLocks/>
          </p:cNvSpPr>
          <p:nvPr/>
        </p:nvSpPr>
        <p:spPr>
          <a:xfrm>
            <a:off x="628095" y="881785"/>
            <a:ext cx="1895476" cy="247079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lnSpc>
                <a:spcPct val="114000"/>
              </a:lnSpc>
            </a:pPr>
            <a:r>
              <a:rPr lang="en-GB" sz="2400" b="1" kern="0" dirty="0">
                <a:solidFill>
                  <a:srgbClr val="558ED5"/>
                </a:solidFill>
                <a:latin typeface="Franklin Gothic Medium" panose="020B0603020102020204" pitchFamily="34" charset="0"/>
              </a:rPr>
              <a:t>UNOSAT In-Country Training in Asia-Pacific Region </a:t>
            </a:r>
          </a:p>
          <a:p>
            <a:pPr algn="r">
              <a:lnSpc>
                <a:spcPct val="114000"/>
              </a:lnSpc>
            </a:pPr>
            <a:r>
              <a:rPr lang="en-GB" sz="2400" b="1" kern="0" dirty="0">
                <a:solidFill>
                  <a:srgbClr val="558ED5"/>
                </a:solidFill>
                <a:latin typeface="Franklin Gothic Medium" panose="020B0603020102020204" pitchFamily="34" charset="0"/>
              </a:rPr>
              <a:t>(2012-2018)</a:t>
            </a:r>
          </a:p>
        </p:txBody>
      </p:sp>
    </p:spTree>
    <p:extLst>
      <p:ext uri="{BB962C8B-B14F-4D97-AF65-F5344CB8AC3E}">
        <p14:creationId xmlns:p14="http://schemas.microsoft.com/office/powerpoint/2010/main" val="24413489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97A784-BE5F-4CE5-8252-4204FCFA8878}"/>
              </a:ext>
            </a:extLst>
          </p:cNvPr>
          <p:cNvSpPr txBox="1"/>
          <p:nvPr/>
        </p:nvSpPr>
        <p:spPr>
          <a:xfrm>
            <a:off x="461276" y="427626"/>
            <a:ext cx="8428723" cy="707886"/>
          </a:xfrm>
          <a:prstGeom prst="rect">
            <a:avLst/>
          </a:prstGeom>
          <a:noFill/>
        </p:spPr>
        <p:txBody>
          <a:bodyPr wrap="square" rtlCol="0">
            <a:spAutoFit/>
          </a:bodyPr>
          <a:lstStyle/>
          <a:p>
            <a:r>
              <a:rPr lang="en-GB" sz="4000" b="1" kern="0" dirty="0">
                <a:solidFill>
                  <a:srgbClr val="558ED5"/>
                </a:solidFill>
                <a:latin typeface="Franklin Gothic Medium" panose="020B0603020102020204" pitchFamily="34" charset="0"/>
              </a:rPr>
              <a:t>UNOSAT Partnerships</a:t>
            </a:r>
            <a:endParaRPr lang="en-GB" sz="2800" b="1" kern="0" dirty="0">
              <a:solidFill>
                <a:srgbClr val="558ED5"/>
              </a:solidFill>
              <a:latin typeface="Franklin Gothic Medium" panose="020B0603020102020204" pitchFamily="34" charset="0"/>
            </a:endParaRPr>
          </a:p>
        </p:txBody>
      </p:sp>
      <p:pic>
        <p:nvPicPr>
          <p:cNvPr id="11" name="Graphic 10" descr="Network">
            <a:extLst>
              <a:ext uri="{FF2B5EF4-FFF2-40B4-BE49-F238E27FC236}">
                <a16:creationId xmlns:a16="http://schemas.microsoft.com/office/drawing/2014/main" id="{F0A8D45F-282A-4756-8166-5C4D713E9D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65926">
            <a:off x="7010406" y="1052393"/>
            <a:ext cx="1447800" cy="1447800"/>
          </a:xfrm>
          <a:prstGeom prst="rect">
            <a:avLst/>
          </a:prstGeom>
        </p:spPr>
      </p:pic>
      <p:pic>
        <p:nvPicPr>
          <p:cNvPr id="12" name="Graphic 11" descr="Network">
            <a:extLst>
              <a:ext uri="{FF2B5EF4-FFF2-40B4-BE49-F238E27FC236}">
                <a16:creationId xmlns:a16="http://schemas.microsoft.com/office/drawing/2014/main" id="{5E11FDDF-1C58-45CE-A46B-99502E84E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6520" y="2514600"/>
            <a:ext cx="1905000" cy="1905000"/>
          </a:xfrm>
          <a:prstGeom prst="rect">
            <a:avLst/>
          </a:prstGeom>
        </p:spPr>
      </p:pic>
      <p:pic>
        <p:nvPicPr>
          <p:cNvPr id="13" name="Graphic 12" descr="Network">
            <a:extLst>
              <a:ext uri="{FF2B5EF4-FFF2-40B4-BE49-F238E27FC236}">
                <a16:creationId xmlns:a16="http://schemas.microsoft.com/office/drawing/2014/main" id="{4254331E-D3DA-4D4E-B3B3-D055F4894A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572644">
            <a:off x="6833365" y="3006378"/>
            <a:ext cx="914400" cy="914400"/>
          </a:xfrm>
          <a:prstGeom prst="rect">
            <a:avLst/>
          </a:prstGeom>
        </p:spPr>
      </p:pic>
      <p:pic>
        <p:nvPicPr>
          <p:cNvPr id="14" name="Graphic 13" descr="Network">
            <a:extLst>
              <a:ext uri="{FF2B5EF4-FFF2-40B4-BE49-F238E27FC236}">
                <a16:creationId xmlns:a16="http://schemas.microsoft.com/office/drawing/2014/main" id="{148E552C-949C-4AEF-B0E8-DA1BFD3496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87167">
            <a:off x="8030389" y="4398939"/>
            <a:ext cx="1181100" cy="1181100"/>
          </a:xfrm>
          <a:prstGeom prst="rect">
            <a:avLst/>
          </a:prstGeom>
        </p:spPr>
      </p:pic>
      <p:cxnSp>
        <p:nvCxnSpPr>
          <p:cNvPr id="15" name="Straight Connector 14">
            <a:extLst>
              <a:ext uri="{FF2B5EF4-FFF2-40B4-BE49-F238E27FC236}">
                <a16:creationId xmlns:a16="http://schemas.microsoft.com/office/drawing/2014/main" id="{81215022-9203-44C9-BD7B-ECAEB610C111}"/>
              </a:ext>
            </a:extLst>
          </p:cNvPr>
          <p:cNvCxnSpPr>
            <a:cxnSpLocks/>
          </p:cNvCxnSpPr>
          <p:nvPr/>
        </p:nvCxnSpPr>
        <p:spPr>
          <a:xfrm flipH="1">
            <a:off x="7290566" y="1963057"/>
            <a:ext cx="443741" cy="160443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425881-A1B0-4164-B447-DAE8C49B52D5}"/>
              </a:ext>
            </a:extLst>
          </p:cNvPr>
          <p:cNvCxnSpPr>
            <a:cxnSpLocks/>
          </p:cNvCxnSpPr>
          <p:nvPr/>
        </p:nvCxnSpPr>
        <p:spPr>
          <a:xfrm>
            <a:off x="7734307" y="1898924"/>
            <a:ext cx="1583871" cy="156817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6E7428-BCBC-470A-9DCC-259C28961E0E}"/>
              </a:ext>
            </a:extLst>
          </p:cNvPr>
          <p:cNvCxnSpPr>
            <a:cxnSpLocks/>
          </p:cNvCxnSpPr>
          <p:nvPr/>
        </p:nvCxnSpPr>
        <p:spPr>
          <a:xfrm>
            <a:off x="7734306" y="1930624"/>
            <a:ext cx="841828" cy="302716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2A6B0F-98F3-45F6-BFD3-B871ED6DCA86}"/>
              </a:ext>
            </a:extLst>
          </p:cNvPr>
          <p:cNvCxnSpPr>
            <a:cxnSpLocks/>
          </p:cNvCxnSpPr>
          <p:nvPr/>
        </p:nvCxnSpPr>
        <p:spPr>
          <a:xfrm>
            <a:off x="7309427" y="3498801"/>
            <a:ext cx="1216815" cy="141882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FA55BE-2232-4BBC-A8BE-7CB065F75079}"/>
              </a:ext>
            </a:extLst>
          </p:cNvPr>
          <p:cNvCxnSpPr>
            <a:cxnSpLocks/>
          </p:cNvCxnSpPr>
          <p:nvPr/>
        </p:nvCxnSpPr>
        <p:spPr>
          <a:xfrm flipH="1">
            <a:off x="8678641" y="3567489"/>
            <a:ext cx="670322" cy="14360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B2065-3088-4FC6-A22E-144B55A19086}"/>
              </a:ext>
            </a:extLst>
          </p:cNvPr>
          <p:cNvCxnSpPr>
            <a:cxnSpLocks/>
          </p:cNvCxnSpPr>
          <p:nvPr/>
        </p:nvCxnSpPr>
        <p:spPr>
          <a:xfrm flipH="1" flipV="1">
            <a:off x="7316311" y="3490283"/>
            <a:ext cx="1872145" cy="12288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AF7BF9-41C9-412A-AC1F-5C4E4EC4BE62}"/>
              </a:ext>
            </a:extLst>
          </p:cNvPr>
          <p:cNvCxnSpPr>
            <a:cxnSpLocks/>
          </p:cNvCxnSpPr>
          <p:nvPr/>
        </p:nvCxnSpPr>
        <p:spPr>
          <a:xfrm flipV="1">
            <a:off x="9417864" y="1012528"/>
            <a:ext cx="1680244" cy="25325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8B90BF-46D7-4FC7-A41A-1A38B622D4B5}"/>
              </a:ext>
            </a:extLst>
          </p:cNvPr>
          <p:cNvCxnSpPr>
            <a:cxnSpLocks/>
          </p:cNvCxnSpPr>
          <p:nvPr/>
        </p:nvCxnSpPr>
        <p:spPr>
          <a:xfrm>
            <a:off x="9346596" y="3632445"/>
            <a:ext cx="1826229" cy="259690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DFAB05-2B89-41D2-92A5-0C4BD5B0BBFB}"/>
              </a:ext>
            </a:extLst>
          </p:cNvPr>
          <p:cNvCxnSpPr>
            <a:cxnSpLocks/>
          </p:cNvCxnSpPr>
          <p:nvPr/>
        </p:nvCxnSpPr>
        <p:spPr>
          <a:xfrm>
            <a:off x="8620940" y="5035277"/>
            <a:ext cx="2551885" cy="11940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62C2C4-7B4C-474E-9F54-55B2E16F6506}"/>
              </a:ext>
            </a:extLst>
          </p:cNvPr>
          <p:cNvCxnSpPr>
            <a:cxnSpLocks/>
          </p:cNvCxnSpPr>
          <p:nvPr/>
        </p:nvCxnSpPr>
        <p:spPr>
          <a:xfrm flipV="1">
            <a:off x="7734306" y="1012528"/>
            <a:ext cx="3438519" cy="81198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 name="Graphic 24" descr="Network">
            <a:extLst>
              <a:ext uri="{FF2B5EF4-FFF2-40B4-BE49-F238E27FC236}">
                <a16:creationId xmlns:a16="http://schemas.microsoft.com/office/drawing/2014/main" id="{1918D433-5398-4E40-87AB-DF499982DC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61007">
            <a:off x="10081562" y="-315679"/>
            <a:ext cx="2329693" cy="2329693"/>
          </a:xfrm>
          <a:prstGeom prst="rect">
            <a:avLst/>
          </a:prstGeom>
        </p:spPr>
      </p:pic>
      <p:pic>
        <p:nvPicPr>
          <p:cNvPr id="26" name="Graphic 25" descr="Network">
            <a:extLst>
              <a:ext uri="{FF2B5EF4-FFF2-40B4-BE49-F238E27FC236}">
                <a16:creationId xmlns:a16="http://schemas.microsoft.com/office/drawing/2014/main" id="{0DC0783B-5C1B-4C1D-BB2A-E559B033C7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61007">
            <a:off x="10370615" y="5380913"/>
            <a:ext cx="1591212" cy="1591212"/>
          </a:xfrm>
          <a:prstGeom prst="rect">
            <a:avLst/>
          </a:prstGeom>
        </p:spPr>
      </p:pic>
      <p:cxnSp>
        <p:nvCxnSpPr>
          <p:cNvPr id="27" name="Straight Connector 26">
            <a:extLst>
              <a:ext uri="{FF2B5EF4-FFF2-40B4-BE49-F238E27FC236}">
                <a16:creationId xmlns:a16="http://schemas.microsoft.com/office/drawing/2014/main" id="{BD6A7D04-D6D2-4982-9E35-022133E62769}"/>
              </a:ext>
            </a:extLst>
          </p:cNvPr>
          <p:cNvCxnSpPr>
            <a:cxnSpLocks/>
          </p:cNvCxnSpPr>
          <p:nvPr/>
        </p:nvCxnSpPr>
        <p:spPr>
          <a:xfrm flipH="1">
            <a:off x="8113568" y="5086008"/>
            <a:ext cx="471788" cy="177199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62D84C-FDEB-45CA-8633-35EC770721E5}"/>
              </a:ext>
            </a:extLst>
          </p:cNvPr>
          <p:cNvCxnSpPr>
            <a:cxnSpLocks/>
          </p:cNvCxnSpPr>
          <p:nvPr/>
        </p:nvCxnSpPr>
        <p:spPr>
          <a:xfrm>
            <a:off x="7319436" y="3531234"/>
            <a:ext cx="603972" cy="332676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E09E66-F28C-44B9-B657-77DDCE3836A7}"/>
              </a:ext>
            </a:extLst>
          </p:cNvPr>
          <p:cNvCxnSpPr>
            <a:cxnSpLocks/>
          </p:cNvCxnSpPr>
          <p:nvPr/>
        </p:nvCxnSpPr>
        <p:spPr>
          <a:xfrm flipV="1">
            <a:off x="7734306" y="-31905"/>
            <a:ext cx="1978618" cy="18722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DB258F-F796-4B33-8316-7CC6A03EF72F}"/>
              </a:ext>
            </a:extLst>
          </p:cNvPr>
          <p:cNvCxnSpPr>
            <a:cxnSpLocks/>
          </p:cNvCxnSpPr>
          <p:nvPr/>
        </p:nvCxnSpPr>
        <p:spPr>
          <a:xfrm flipH="1">
            <a:off x="11172825" y="1012528"/>
            <a:ext cx="152400" cy="521682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FA869A-DE30-4D15-A3FC-90B94F92E025}"/>
              </a:ext>
            </a:extLst>
          </p:cNvPr>
          <p:cNvCxnSpPr>
            <a:cxnSpLocks/>
          </p:cNvCxnSpPr>
          <p:nvPr/>
        </p:nvCxnSpPr>
        <p:spPr>
          <a:xfrm flipH="1">
            <a:off x="11201401" y="6072188"/>
            <a:ext cx="989754" cy="15716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63C7698-38F0-4336-ABFF-EF476AAA9681}"/>
              </a:ext>
            </a:extLst>
          </p:cNvPr>
          <p:cNvCxnSpPr>
            <a:cxnSpLocks/>
          </p:cNvCxnSpPr>
          <p:nvPr/>
        </p:nvCxnSpPr>
        <p:spPr>
          <a:xfrm flipH="1" flipV="1">
            <a:off x="11201402" y="6329364"/>
            <a:ext cx="123823" cy="5286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C71523-900C-4935-974B-4D786BB7D38F}"/>
              </a:ext>
            </a:extLst>
          </p:cNvPr>
          <p:cNvCxnSpPr>
            <a:cxnSpLocks/>
          </p:cNvCxnSpPr>
          <p:nvPr/>
        </p:nvCxnSpPr>
        <p:spPr>
          <a:xfrm flipH="1">
            <a:off x="11453813" y="849167"/>
            <a:ext cx="737342" cy="7527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F7165C-7682-4447-B30D-C9993C7A836C}"/>
              </a:ext>
            </a:extLst>
          </p:cNvPr>
          <p:cNvCxnSpPr>
            <a:cxnSpLocks/>
          </p:cNvCxnSpPr>
          <p:nvPr/>
        </p:nvCxnSpPr>
        <p:spPr>
          <a:xfrm flipH="1">
            <a:off x="11325225" y="0"/>
            <a:ext cx="128588" cy="7491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A1C2A87-BF18-46C8-AFC4-597141196BB8}"/>
              </a:ext>
            </a:extLst>
          </p:cNvPr>
          <p:cNvSpPr txBox="1">
            <a:spLocks/>
          </p:cNvSpPr>
          <p:nvPr/>
        </p:nvSpPr>
        <p:spPr>
          <a:xfrm>
            <a:off x="976104" y="2016360"/>
            <a:ext cx="5721001" cy="2525376"/>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50000"/>
              </a:lnSpc>
            </a:pPr>
            <a:r>
              <a:rPr lang="en-GB" sz="2400" b="1" kern="0" dirty="0">
                <a:solidFill>
                  <a:schemeClr val="tx1">
                    <a:lumMod val="65000"/>
                    <a:lumOff val="35000"/>
                  </a:schemeClr>
                </a:solidFill>
                <a:latin typeface="Franklin Gothic Medium" panose="020B0603020102020204" pitchFamily="34" charset="0"/>
              </a:rPr>
              <a:t>“Through partnerships […] it makes it possible for UNITAR to consolidate and extend its capacity to provide a global platform for knowledge transfer”</a:t>
            </a:r>
          </a:p>
          <a:p>
            <a:pPr>
              <a:lnSpc>
                <a:spcPct val="150000"/>
              </a:lnSpc>
            </a:pPr>
            <a:endParaRPr lang="en-GB" sz="2400" b="1" kern="0" dirty="0">
              <a:solidFill>
                <a:schemeClr val="tx1">
                  <a:lumMod val="65000"/>
                  <a:lumOff val="35000"/>
                </a:schemeClr>
              </a:solidFill>
              <a:latin typeface="Franklin Gothic Medium" panose="020B0603020102020204" pitchFamily="34" charset="0"/>
            </a:endParaRPr>
          </a:p>
          <a:p>
            <a:pPr>
              <a:lnSpc>
                <a:spcPct val="150000"/>
              </a:lnSpc>
            </a:pPr>
            <a:r>
              <a:rPr lang="en-GB" sz="2400" b="1" kern="0" dirty="0">
                <a:solidFill>
                  <a:schemeClr val="tx1">
                    <a:lumMod val="65000"/>
                    <a:lumOff val="35000"/>
                  </a:schemeClr>
                </a:solidFill>
                <a:latin typeface="Franklin Gothic Medium" panose="020B0603020102020204" pitchFamily="34" charset="0"/>
              </a:rPr>
              <a:t>- UNITAR Partnership</a:t>
            </a:r>
          </a:p>
          <a:p>
            <a:pPr>
              <a:lnSpc>
                <a:spcPct val="150000"/>
              </a:lnSpc>
            </a:pPr>
            <a:endParaRPr lang="en-GB" sz="2400" b="1" kern="0" dirty="0">
              <a:solidFill>
                <a:schemeClr val="tx1">
                  <a:lumMod val="65000"/>
                  <a:lumOff val="35000"/>
                </a:schemeClr>
              </a:solidFill>
              <a:latin typeface="Franklin Gothic Medium" panose="020B0603020102020204" pitchFamily="34" charset="0"/>
            </a:endParaRPr>
          </a:p>
        </p:txBody>
      </p:sp>
    </p:spTree>
    <p:extLst>
      <p:ext uri="{BB962C8B-B14F-4D97-AF65-F5344CB8AC3E}">
        <p14:creationId xmlns:p14="http://schemas.microsoft.com/office/powerpoint/2010/main" val="136178853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29016091-4D0C-47FF-8473-EB3DF74CDAD9}"/>
              </a:ext>
            </a:extLst>
          </p:cNvPr>
          <p:cNvSpPr txBox="1">
            <a:spLocks/>
          </p:cNvSpPr>
          <p:nvPr/>
        </p:nvSpPr>
        <p:spPr>
          <a:xfrm>
            <a:off x="1380063" y="3922503"/>
            <a:ext cx="2044115" cy="1184052"/>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r>
              <a:rPr lang="en-GB" sz="2800" b="1" kern="0" dirty="0">
                <a:solidFill>
                  <a:srgbClr val="558ED5"/>
                </a:solidFill>
                <a:latin typeface="Franklin Gothic Medium" panose="020B0603020102020204" pitchFamily="34" charset="0"/>
              </a:rPr>
              <a:t>Governments</a:t>
            </a: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p:txBody>
      </p:sp>
      <p:pic>
        <p:nvPicPr>
          <p:cNvPr id="32" name="Graphic 31" descr="Bank">
            <a:extLst>
              <a:ext uri="{FF2B5EF4-FFF2-40B4-BE49-F238E27FC236}">
                <a16:creationId xmlns:a16="http://schemas.microsoft.com/office/drawing/2014/main" id="{E7E69E02-A508-4FD7-AB4D-1EA265D81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630" y="2348140"/>
            <a:ext cx="1781907" cy="1781907"/>
          </a:xfrm>
          <a:prstGeom prst="rect">
            <a:avLst/>
          </a:prstGeom>
        </p:spPr>
      </p:pic>
      <p:sp>
        <p:nvSpPr>
          <p:cNvPr id="33" name="Content Placeholder 2">
            <a:extLst>
              <a:ext uri="{FF2B5EF4-FFF2-40B4-BE49-F238E27FC236}">
                <a16:creationId xmlns:a16="http://schemas.microsoft.com/office/drawing/2014/main" id="{5F1EFE73-188F-42CC-B5B6-E7F0A990373D}"/>
              </a:ext>
            </a:extLst>
          </p:cNvPr>
          <p:cNvSpPr txBox="1">
            <a:spLocks/>
          </p:cNvSpPr>
          <p:nvPr/>
        </p:nvSpPr>
        <p:spPr>
          <a:xfrm>
            <a:off x="3862003" y="3922503"/>
            <a:ext cx="2044115" cy="1184052"/>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r>
              <a:rPr lang="en-GB" sz="2800" b="1" kern="0" dirty="0">
                <a:solidFill>
                  <a:srgbClr val="558ED5"/>
                </a:solidFill>
                <a:latin typeface="Franklin Gothic Medium" panose="020B0603020102020204" pitchFamily="34" charset="0"/>
              </a:rPr>
              <a:t>Academia</a:t>
            </a: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p:txBody>
      </p:sp>
      <p:pic>
        <p:nvPicPr>
          <p:cNvPr id="35" name="Graphic 34" descr="Schoolhouse">
            <a:extLst>
              <a:ext uri="{FF2B5EF4-FFF2-40B4-BE49-F238E27FC236}">
                <a16:creationId xmlns:a16="http://schemas.microsoft.com/office/drawing/2014/main" id="{8D8EFF1F-3717-4DE0-A560-C319CE144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1909" y="2455800"/>
            <a:ext cx="1781907" cy="1781907"/>
          </a:xfrm>
          <a:prstGeom prst="rect">
            <a:avLst/>
          </a:prstGeom>
        </p:spPr>
      </p:pic>
      <p:sp>
        <p:nvSpPr>
          <p:cNvPr id="36" name="Content Placeholder 2">
            <a:extLst>
              <a:ext uri="{FF2B5EF4-FFF2-40B4-BE49-F238E27FC236}">
                <a16:creationId xmlns:a16="http://schemas.microsoft.com/office/drawing/2014/main" id="{1E20CDF7-A0C7-4DFE-9393-E1C07C27014F}"/>
              </a:ext>
            </a:extLst>
          </p:cNvPr>
          <p:cNvSpPr txBox="1">
            <a:spLocks/>
          </p:cNvSpPr>
          <p:nvPr/>
        </p:nvSpPr>
        <p:spPr>
          <a:xfrm>
            <a:off x="6111110" y="3922503"/>
            <a:ext cx="2248527" cy="1184052"/>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r>
              <a:rPr lang="en-GB" sz="2800" b="1" kern="0" dirty="0">
                <a:solidFill>
                  <a:srgbClr val="558ED5"/>
                </a:solidFill>
                <a:latin typeface="Franklin Gothic Medium" panose="020B0603020102020204" pitchFamily="34" charset="0"/>
              </a:rPr>
              <a:t>Inter-government organizations</a:t>
            </a: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p:txBody>
      </p:sp>
      <p:pic>
        <p:nvPicPr>
          <p:cNvPr id="38" name="Graphic 37" descr="World">
            <a:extLst>
              <a:ext uri="{FF2B5EF4-FFF2-40B4-BE49-F238E27FC236}">
                <a16:creationId xmlns:a16="http://schemas.microsoft.com/office/drawing/2014/main" id="{410A2BAC-F2CD-4889-97DB-858996ACA6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0911" y="2386168"/>
            <a:ext cx="1781907" cy="1781907"/>
          </a:xfrm>
          <a:prstGeom prst="rect">
            <a:avLst/>
          </a:prstGeom>
        </p:spPr>
      </p:pic>
      <p:sp>
        <p:nvSpPr>
          <p:cNvPr id="39" name="Content Placeholder 2">
            <a:extLst>
              <a:ext uri="{FF2B5EF4-FFF2-40B4-BE49-F238E27FC236}">
                <a16:creationId xmlns:a16="http://schemas.microsoft.com/office/drawing/2014/main" id="{A27FF499-9233-45C0-B9EE-820D18D93940}"/>
              </a:ext>
            </a:extLst>
          </p:cNvPr>
          <p:cNvSpPr txBox="1">
            <a:spLocks/>
          </p:cNvSpPr>
          <p:nvPr/>
        </p:nvSpPr>
        <p:spPr>
          <a:xfrm>
            <a:off x="8724291" y="3922503"/>
            <a:ext cx="2044115" cy="1184052"/>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ctr"/>
            <a:r>
              <a:rPr lang="en-GB" sz="2800" b="1" kern="0" dirty="0">
                <a:solidFill>
                  <a:srgbClr val="558ED5"/>
                </a:solidFill>
                <a:latin typeface="Franklin Gothic Medium" panose="020B0603020102020204" pitchFamily="34" charset="0"/>
              </a:rPr>
              <a:t>Private Sector</a:t>
            </a:r>
          </a:p>
          <a:p>
            <a:pPr algn="ctr"/>
            <a:endParaRPr lang="en-GB" sz="2800" b="1" kern="0" dirty="0">
              <a:solidFill>
                <a:srgbClr val="558ED5"/>
              </a:solidFill>
              <a:latin typeface="Franklin Gothic Medium" panose="020B0603020102020204" pitchFamily="34" charset="0"/>
            </a:endParaRPr>
          </a:p>
          <a:p>
            <a:pPr algn="ctr"/>
            <a:endParaRPr lang="en-GB" sz="2800" b="1" kern="0" dirty="0">
              <a:solidFill>
                <a:srgbClr val="558ED5"/>
              </a:solidFill>
              <a:latin typeface="Franklin Gothic Medium" panose="020B0603020102020204" pitchFamily="34" charset="0"/>
            </a:endParaRPr>
          </a:p>
        </p:txBody>
      </p:sp>
      <p:pic>
        <p:nvPicPr>
          <p:cNvPr id="40" name="Graphic 39" descr="Briefcase">
            <a:extLst>
              <a:ext uri="{FF2B5EF4-FFF2-40B4-BE49-F238E27FC236}">
                <a16:creationId xmlns:a16="http://schemas.microsoft.com/office/drawing/2014/main" id="{E20BDA33-EDEB-4E92-B092-C740E452C6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9316" y="2441286"/>
            <a:ext cx="1781907" cy="1781907"/>
          </a:xfrm>
          <a:prstGeom prst="rect">
            <a:avLst/>
          </a:prstGeom>
        </p:spPr>
      </p:pic>
    </p:spTree>
    <p:extLst>
      <p:ext uri="{BB962C8B-B14F-4D97-AF65-F5344CB8AC3E}">
        <p14:creationId xmlns:p14="http://schemas.microsoft.com/office/powerpoint/2010/main" val="13473380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6999345-ECFA-478E-AE00-AD2AB47CE4B3}"/>
              </a:ext>
            </a:extLst>
          </p:cNvPr>
          <p:cNvSpPr txBox="1">
            <a:spLocks/>
          </p:cNvSpPr>
          <p:nvPr/>
        </p:nvSpPr>
        <p:spPr>
          <a:xfrm>
            <a:off x="2957043" y="2137751"/>
            <a:ext cx="7922624" cy="396226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nSpc>
                <a:spcPct val="114000"/>
              </a:lnSpc>
            </a:pPr>
            <a:r>
              <a:rPr lang="en-GB" sz="1800" b="1" kern="0" dirty="0">
                <a:solidFill>
                  <a:schemeClr val="tx1">
                    <a:lumMod val="65000"/>
                    <a:lumOff val="35000"/>
                  </a:schemeClr>
                </a:solidFill>
                <a:latin typeface="Franklin Gothic Medium" panose="020B0603020102020204" pitchFamily="34" charset="0"/>
              </a:rPr>
              <a:t>From government to UNITAR: </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Opportunity to serve institutional mandate: Providing Member States and their representatives with relevant information, knowledge and skills </a:t>
            </a:r>
          </a:p>
          <a:p>
            <a:pPr>
              <a:lnSpc>
                <a:spcPct val="114000"/>
              </a:lnSpc>
            </a:pPr>
            <a:endParaRPr lang="en-GB" sz="1800" kern="0" dirty="0">
              <a:solidFill>
                <a:schemeClr val="tx1">
                  <a:lumMod val="65000"/>
                  <a:lumOff val="35000"/>
                </a:schemeClr>
              </a:solidFill>
              <a:latin typeface="Franklin Gothic Medium" panose="020B0603020102020204" pitchFamily="34" charset="0"/>
            </a:endParaRPr>
          </a:p>
          <a:p>
            <a:pPr>
              <a:lnSpc>
                <a:spcPct val="114000"/>
              </a:lnSpc>
            </a:pPr>
            <a:r>
              <a:rPr lang="en-GB" sz="1800" b="1" kern="0" dirty="0">
                <a:solidFill>
                  <a:schemeClr val="tx1">
                    <a:lumMod val="65000"/>
                    <a:lumOff val="35000"/>
                  </a:schemeClr>
                </a:solidFill>
                <a:latin typeface="Franklin Gothic Medium" panose="020B0603020102020204" pitchFamily="34" charset="0"/>
              </a:rPr>
              <a:t>From UNITAR to government:</a:t>
            </a: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Supporting on training activities that could contribute to addressing global challenges</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Complementing governments’ own research, training and capacity development activities </a:t>
            </a:r>
          </a:p>
          <a:p>
            <a:pPr marL="285750" indent="-285750">
              <a:lnSpc>
                <a:spcPct val="114000"/>
              </a:lnSpc>
              <a:buFont typeface="Arial" panose="020B0604020202020204" pitchFamily="34" charset="0"/>
              <a:buChar char="•"/>
            </a:pPr>
            <a:endParaRPr lang="en-GB" sz="1800" kern="0" dirty="0">
              <a:solidFill>
                <a:schemeClr val="tx1">
                  <a:lumMod val="65000"/>
                  <a:lumOff val="35000"/>
                </a:schemeClr>
              </a:solidFill>
              <a:latin typeface="Franklin Gothic Medium" panose="020B0603020102020204" pitchFamily="34" charset="0"/>
            </a:endParaRPr>
          </a:p>
          <a:p>
            <a:pPr marL="285750" indent="-285750">
              <a:lnSpc>
                <a:spcPct val="114000"/>
              </a:lnSpc>
              <a:buFont typeface="Arial" panose="020B0604020202020204" pitchFamily="34" charset="0"/>
              <a:buChar char="•"/>
            </a:pPr>
            <a:r>
              <a:rPr lang="en-GB" sz="1800" kern="0" dirty="0">
                <a:solidFill>
                  <a:schemeClr val="tx1">
                    <a:lumMod val="65000"/>
                    <a:lumOff val="35000"/>
                  </a:schemeClr>
                </a:solidFill>
                <a:latin typeface="Franklin Gothic Medium" panose="020B0603020102020204" pitchFamily="34" charset="0"/>
              </a:rPr>
              <a:t>An opportunity to extend its network of contacts, visibility, and partnerships with the international organizations that constitute the UN system</a:t>
            </a:r>
          </a:p>
        </p:txBody>
      </p:sp>
      <p:sp>
        <p:nvSpPr>
          <p:cNvPr id="14" name="Content Placeholder 2">
            <a:extLst>
              <a:ext uri="{FF2B5EF4-FFF2-40B4-BE49-F238E27FC236}">
                <a16:creationId xmlns:a16="http://schemas.microsoft.com/office/drawing/2014/main" id="{17C5F37B-69CA-411B-9B65-ADD1B3EDF54C}"/>
              </a:ext>
            </a:extLst>
          </p:cNvPr>
          <p:cNvSpPr txBox="1">
            <a:spLocks/>
          </p:cNvSpPr>
          <p:nvPr/>
        </p:nvSpPr>
        <p:spPr>
          <a:xfrm>
            <a:off x="712407" y="2099695"/>
            <a:ext cx="2044115" cy="3378238"/>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wrap="square" lIns="0" tIns="0" rIns="0" bIns="0">
            <a:noAutofit/>
          </a:bodyPr>
          <a:lstStyle>
            <a:lvl1pPr marL="0">
              <a:defRPr sz="1400" b="0" i="0">
                <a:solidFill>
                  <a:srgbClr val="3E3E3E"/>
                </a:solidFill>
                <a:latin typeface="Arial"/>
                <a:ea typeface="+mn-ea"/>
                <a:cs typeface="Arial"/>
              </a:defRPr>
            </a:lvl1pPr>
            <a:lvl2pPr marL="457189">
              <a:defRPr>
                <a:solidFill>
                  <a:schemeClr val="dk1"/>
                </a:solidFill>
                <a:latin typeface="+mn-lt"/>
                <a:ea typeface="+mn-ea"/>
                <a:cs typeface="+mn-cs"/>
              </a:defRPr>
            </a:lvl2pPr>
            <a:lvl3pPr marL="914377">
              <a:defRPr>
                <a:solidFill>
                  <a:schemeClr val="dk1"/>
                </a:solidFill>
                <a:latin typeface="+mn-lt"/>
                <a:ea typeface="+mn-ea"/>
                <a:cs typeface="+mn-cs"/>
              </a:defRPr>
            </a:lvl3pPr>
            <a:lvl4pPr marL="1371566">
              <a:defRPr>
                <a:solidFill>
                  <a:schemeClr val="dk1"/>
                </a:solidFill>
                <a:latin typeface="+mn-lt"/>
                <a:ea typeface="+mn-ea"/>
                <a:cs typeface="+mn-cs"/>
              </a:defRPr>
            </a:lvl4pPr>
            <a:lvl5pPr marL="1828754">
              <a:defRPr>
                <a:solidFill>
                  <a:schemeClr val="dk1"/>
                </a:solidFill>
                <a:latin typeface="+mn-lt"/>
                <a:ea typeface="+mn-ea"/>
                <a:cs typeface="+mn-cs"/>
              </a:defRPr>
            </a:lvl5pPr>
            <a:lvl6pPr marL="2285943">
              <a:defRPr>
                <a:solidFill>
                  <a:schemeClr val="dk1"/>
                </a:solidFill>
                <a:latin typeface="+mn-lt"/>
                <a:ea typeface="+mn-ea"/>
                <a:cs typeface="+mn-cs"/>
              </a:defRPr>
            </a:lvl6pPr>
            <a:lvl7pPr marL="2743131">
              <a:defRPr>
                <a:solidFill>
                  <a:schemeClr val="dk1"/>
                </a:solidFill>
                <a:latin typeface="+mn-lt"/>
                <a:ea typeface="+mn-ea"/>
                <a:cs typeface="+mn-cs"/>
              </a:defRPr>
            </a:lvl7pPr>
            <a:lvl8pPr marL="3200320">
              <a:defRPr>
                <a:solidFill>
                  <a:schemeClr val="dk1"/>
                </a:solidFill>
                <a:latin typeface="+mn-lt"/>
                <a:ea typeface="+mn-ea"/>
                <a:cs typeface="+mn-cs"/>
              </a:defRPr>
            </a:lvl8pPr>
            <a:lvl9pPr marL="3657509">
              <a:defRPr>
                <a:solidFill>
                  <a:schemeClr val="dk1"/>
                </a:solidFill>
                <a:latin typeface="+mn-lt"/>
                <a:ea typeface="+mn-ea"/>
                <a:cs typeface="+mn-cs"/>
              </a:defRPr>
            </a:lvl9pPr>
          </a:lstStyle>
          <a:p>
            <a:pPr algn="r"/>
            <a:r>
              <a:rPr lang="en-GB" sz="2400" b="1" kern="0" dirty="0">
                <a:solidFill>
                  <a:srgbClr val="558ED5"/>
                </a:solidFill>
                <a:latin typeface="Franklin Gothic Medium" panose="020B0603020102020204" pitchFamily="34" charset="0"/>
              </a:rPr>
              <a:t>Government</a:t>
            </a: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a:p>
            <a:pPr algn="r"/>
            <a:endParaRPr lang="en-GB" sz="2400" b="1" kern="0" dirty="0">
              <a:solidFill>
                <a:srgbClr val="558ED5"/>
              </a:solidFill>
              <a:latin typeface="Franklin Gothic Medium" panose="020B0603020102020204" pitchFamily="34" charset="0"/>
            </a:endParaRPr>
          </a:p>
        </p:txBody>
      </p:sp>
      <p:pic>
        <p:nvPicPr>
          <p:cNvPr id="5" name="Graphic 4" descr="Bank">
            <a:extLst>
              <a:ext uri="{FF2B5EF4-FFF2-40B4-BE49-F238E27FC236}">
                <a16:creationId xmlns:a16="http://schemas.microsoft.com/office/drawing/2014/main" id="{0D064B78-ACC8-4169-8B2A-5B9C991BD3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383" y="1332017"/>
            <a:ext cx="914400" cy="914400"/>
          </a:xfrm>
          <a:prstGeom prst="rect">
            <a:avLst/>
          </a:prstGeom>
        </p:spPr>
      </p:pic>
    </p:spTree>
    <p:extLst>
      <p:ext uri="{BB962C8B-B14F-4D97-AF65-F5344CB8AC3E}">
        <p14:creationId xmlns:p14="http://schemas.microsoft.com/office/powerpoint/2010/main" val="3347555174"/>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corporate">
  <a:themeElements>
    <a:clrScheme name="UNITAR">
      <a:dk1>
        <a:srgbClr val="3F3F3F"/>
      </a:dk1>
      <a:lt1>
        <a:sysClr val="window" lastClr="FFFFFF"/>
      </a:lt1>
      <a:dk2>
        <a:srgbClr val="3E8EDE"/>
      </a:dk2>
      <a:lt2>
        <a:srgbClr val="EEECE1"/>
      </a:lt2>
      <a:accent1>
        <a:srgbClr val="BD1A8D"/>
      </a:accent1>
      <a:accent2>
        <a:srgbClr val="FAA61A"/>
      </a:accent2>
      <a:accent3>
        <a:srgbClr val="8DC63F"/>
      </a:accent3>
      <a:accent4>
        <a:srgbClr val="00B9F2"/>
      </a:accent4>
      <a:accent5>
        <a:srgbClr val="F04E23"/>
      </a:accent5>
      <a:accent6>
        <a:srgbClr val="7F7F7F"/>
      </a:accent6>
      <a:hlink>
        <a:srgbClr val="0000FF"/>
      </a:hlink>
      <a:folHlink>
        <a:srgbClr val="800080"/>
      </a:folHlink>
    </a:clrScheme>
    <a:fontScheme name="UNITAR">
      <a:majorFont>
        <a:latin typeface="Praxis LT Semi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1368</Words>
  <Application>Microsoft Office PowerPoint</Application>
  <PresentationFormat>Widescreen</PresentationFormat>
  <Paragraphs>397</Paragraphs>
  <Slides>27</Slides>
  <Notes>27</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Microsoft JhengHei</vt:lpstr>
      <vt:lpstr>Apple Symbols</vt:lpstr>
      <vt:lpstr>Arial</vt:lpstr>
      <vt:lpstr>Calibri</vt:lpstr>
      <vt:lpstr>Franklin Gothic Book</vt:lpstr>
      <vt:lpstr>Franklin Gothic Medium</vt:lpstr>
      <vt:lpstr>Praxis LT Semibold</vt:lpstr>
      <vt:lpstr>Wingdings</vt:lpstr>
      <vt:lpstr>YuKyokasho Medium</vt:lpstr>
      <vt:lpstr>1_Office Theme</vt:lpstr>
      <vt:lpstr>1_powerpoint-corporate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Youjin CHOE</dc:creator>
  <cp:lastModifiedBy>Catherine Lefebvre</cp:lastModifiedBy>
  <cp:revision>170</cp:revision>
  <dcterms:created xsi:type="dcterms:W3CDTF">2019-02-27T08:46:39Z</dcterms:created>
  <dcterms:modified xsi:type="dcterms:W3CDTF">2019-03-08T07:57:15Z</dcterms:modified>
</cp:coreProperties>
</file>