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0" r:id="rId4"/>
    <p:sldId id="266" r:id="rId5"/>
    <p:sldId id="263" r:id="rId6"/>
    <p:sldId id="262" r:id="rId7"/>
    <p:sldId id="264" r:id="rId8"/>
    <p:sldId id="259" r:id="rId9"/>
    <p:sldId id="269" r:id="rId10"/>
    <p:sldId id="267" r:id="rId11"/>
    <p:sldId id="268" r:id="rId12"/>
    <p:sldId id="270" r:id="rId13"/>
    <p:sldId id="271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4656EE-4ACB-4A6F-99C6-62587EB293C2}" v="51" dt="2019-03-13T06:44:27.1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399" autoAdjust="0"/>
  </p:normalViewPr>
  <p:slideViewPr>
    <p:cSldViewPr snapToGrid="0">
      <p:cViewPr>
        <p:scale>
          <a:sx n="89" d="100"/>
          <a:sy n="89" d="100"/>
        </p:scale>
        <p:origin x="13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vinda Gunasekara" userId="bb277255-241d-4006-9d2b-8277ae80e847" providerId="ADAL" clId="{944656EE-4ACB-4A6F-99C6-62587EB293C2}"/>
    <pc:docChg chg="undo redo custSel addSld delSld modSld sldOrd">
      <pc:chgData name="Kavinda Gunasekara" userId="bb277255-241d-4006-9d2b-8277ae80e847" providerId="ADAL" clId="{944656EE-4ACB-4A6F-99C6-62587EB293C2}" dt="2019-03-13T06:47:48.185" v="1583" actId="20577"/>
      <pc:docMkLst>
        <pc:docMk/>
      </pc:docMkLst>
      <pc:sldChg chg="del">
        <pc:chgData name="Kavinda Gunasekara" userId="bb277255-241d-4006-9d2b-8277ae80e847" providerId="ADAL" clId="{944656EE-4ACB-4A6F-99C6-62587EB293C2}" dt="2019-03-13T03:18:57.237" v="1180" actId="2696"/>
        <pc:sldMkLst>
          <pc:docMk/>
          <pc:sldMk cId="1358319828" sldId="257"/>
        </pc:sldMkLst>
      </pc:sldChg>
      <pc:sldChg chg="addSp delSp ord">
        <pc:chgData name="Kavinda Gunasekara" userId="bb277255-241d-4006-9d2b-8277ae80e847" providerId="ADAL" clId="{944656EE-4ACB-4A6F-99C6-62587EB293C2}" dt="2019-03-13T05:33:18.468" v="1465"/>
        <pc:sldMkLst>
          <pc:docMk/>
          <pc:sldMk cId="2349485422" sldId="259"/>
        </pc:sldMkLst>
        <pc:spChg chg="add del">
          <ac:chgData name="Kavinda Gunasekara" userId="bb277255-241d-4006-9d2b-8277ae80e847" providerId="ADAL" clId="{944656EE-4ACB-4A6F-99C6-62587EB293C2}" dt="2019-03-13T04:28:17.912" v="1457" actId="478"/>
          <ac:spMkLst>
            <pc:docMk/>
            <pc:sldMk cId="2349485422" sldId="259"/>
            <ac:spMk id="8" creationId="{A2A21AEA-003F-4473-B756-7C40F53B4933}"/>
          </ac:spMkLst>
        </pc:spChg>
      </pc:sldChg>
      <pc:sldChg chg="addSp modSp">
        <pc:chgData name="Kavinda Gunasekara" userId="bb277255-241d-4006-9d2b-8277ae80e847" providerId="ADAL" clId="{944656EE-4ACB-4A6F-99C6-62587EB293C2}" dt="2019-03-13T02:20:41.476" v="882" actId="5793"/>
        <pc:sldMkLst>
          <pc:docMk/>
          <pc:sldMk cId="3694336989" sldId="260"/>
        </pc:sldMkLst>
        <pc:spChg chg="mod">
          <ac:chgData name="Kavinda Gunasekara" userId="bb277255-241d-4006-9d2b-8277ae80e847" providerId="ADAL" clId="{944656EE-4ACB-4A6F-99C6-62587EB293C2}" dt="2019-03-13T02:20:41.476" v="882" actId="5793"/>
          <ac:spMkLst>
            <pc:docMk/>
            <pc:sldMk cId="3694336989" sldId="260"/>
            <ac:spMk id="3" creationId="{A26F49FF-5E92-49F0-8906-C02E84F7EA09}"/>
          </ac:spMkLst>
        </pc:spChg>
        <pc:spChg chg="add mod">
          <ac:chgData name="Kavinda Gunasekara" userId="bb277255-241d-4006-9d2b-8277ae80e847" providerId="ADAL" clId="{944656EE-4ACB-4A6F-99C6-62587EB293C2}" dt="2019-03-13T02:20:33.189" v="880" actId="404"/>
          <ac:spMkLst>
            <pc:docMk/>
            <pc:sldMk cId="3694336989" sldId="260"/>
            <ac:spMk id="4" creationId="{F6B88D12-4C52-408C-8599-7FF98643994D}"/>
          </ac:spMkLst>
        </pc:spChg>
      </pc:sldChg>
      <pc:sldChg chg="modSp">
        <pc:chgData name="Kavinda Gunasekara" userId="bb277255-241d-4006-9d2b-8277ae80e847" providerId="ADAL" clId="{944656EE-4ACB-4A6F-99C6-62587EB293C2}" dt="2019-03-13T02:15:49.643" v="804" actId="20577"/>
        <pc:sldMkLst>
          <pc:docMk/>
          <pc:sldMk cId="2437911533" sldId="261"/>
        </pc:sldMkLst>
        <pc:spChg chg="mod">
          <ac:chgData name="Kavinda Gunasekara" userId="bb277255-241d-4006-9d2b-8277ae80e847" providerId="ADAL" clId="{944656EE-4ACB-4A6F-99C6-62587EB293C2}" dt="2019-03-13T02:15:13.736" v="778" actId="20577"/>
          <ac:spMkLst>
            <pc:docMk/>
            <pc:sldMk cId="2437911533" sldId="261"/>
            <ac:spMk id="2" creationId="{A0CCEDC1-9099-4DFF-862D-6B780B9102E8}"/>
          </ac:spMkLst>
        </pc:spChg>
        <pc:spChg chg="mod">
          <ac:chgData name="Kavinda Gunasekara" userId="bb277255-241d-4006-9d2b-8277ae80e847" providerId="ADAL" clId="{944656EE-4ACB-4A6F-99C6-62587EB293C2}" dt="2019-03-13T02:15:49.643" v="804" actId="20577"/>
          <ac:spMkLst>
            <pc:docMk/>
            <pc:sldMk cId="2437911533" sldId="261"/>
            <ac:spMk id="3" creationId="{8AA57EE8-4123-404C-80C6-8F7A2906F9F9}"/>
          </ac:spMkLst>
        </pc:spChg>
      </pc:sldChg>
      <pc:sldChg chg="addSp modSp ord">
        <pc:chgData name="Kavinda Gunasekara" userId="bb277255-241d-4006-9d2b-8277ae80e847" providerId="ADAL" clId="{944656EE-4ACB-4A6F-99C6-62587EB293C2}" dt="2019-03-13T05:37:14.422" v="1472" actId="20577"/>
        <pc:sldMkLst>
          <pc:docMk/>
          <pc:sldMk cId="2961767752" sldId="262"/>
        </pc:sldMkLst>
        <pc:spChg chg="add mod">
          <ac:chgData name="Kavinda Gunasekara" userId="bb277255-241d-4006-9d2b-8277ae80e847" providerId="ADAL" clId="{944656EE-4ACB-4A6F-99C6-62587EB293C2}" dt="2019-03-13T05:37:14.422" v="1472" actId="20577"/>
          <ac:spMkLst>
            <pc:docMk/>
            <pc:sldMk cId="2961767752" sldId="262"/>
            <ac:spMk id="7" creationId="{CF1F9A1C-8A8B-4C34-B755-B53B3E4EB5C3}"/>
          </ac:spMkLst>
        </pc:spChg>
      </pc:sldChg>
      <pc:sldChg chg="addSp delSp modSp ord">
        <pc:chgData name="Kavinda Gunasekara" userId="bb277255-241d-4006-9d2b-8277ae80e847" providerId="ADAL" clId="{944656EE-4ACB-4A6F-99C6-62587EB293C2}" dt="2019-03-13T05:37:07.048" v="1469" actId="14100"/>
        <pc:sldMkLst>
          <pc:docMk/>
          <pc:sldMk cId="1637017523" sldId="263"/>
        </pc:sldMkLst>
        <pc:spChg chg="mod">
          <ac:chgData name="Kavinda Gunasekara" userId="bb277255-241d-4006-9d2b-8277ae80e847" providerId="ADAL" clId="{944656EE-4ACB-4A6F-99C6-62587EB293C2}" dt="2019-03-13T01:38:06.031" v="22" actId="1076"/>
          <ac:spMkLst>
            <pc:docMk/>
            <pc:sldMk cId="1637017523" sldId="263"/>
            <ac:spMk id="6" creationId="{6EE56934-E8E9-4935-8F62-A3F08B4BCF0D}"/>
          </ac:spMkLst>
        </pc:spChg>
        <pc:spChg chg="add del mod">
          <ac:chgData name="Kavinda Gunasekara" userId="bb277255-241d-4006-9d2b-8277ae80e847" providerId="ADAL" clId="{944656EE-4ACB-4A6F-99C6-62587EB293C2}" dt="2019-03-13T01:37:57.802" v="17" actId="931"/>
          <ac:spMkLst>
            <pc:docMk/>
            <pc:sldMk cId="1637017523" sldId="263"/>
            <ac:spMk id="8" creationId="{C1F89CDF-6AC4-4B5E-8222-A64918366CB6}"/>
          </ac:spMkLst>
        </pc:spChg>
        <pc:spChg chg="add mod">
          <ac:chgData name="Kavinda Gunasekara" userId="bb277255-241d-4006-9d2b-8277ae80e847" providerId="ADAL" clId="{944656EE-4ACB-4A6F-99C6-62587EB293C2}" dt="2019-03-13T05:37:07.048" v="1469" actId="14100"/>
          <ac:spMkLst>
            <pc:docMk/>
            <pc:sldMk cId="1637017523" sldId="263"/>
            <ac:spMk id="11" creationId="{06CAA9F9-03FB-40FF-AE49-559B38314F19}"/>
          </ac:spMkLst>
        </pc:spChg>
        <pc:picChg chg="del">
          <ac:chgData name="Kavinda Gunasekara" userId="bb277255-241d-4006-9d2b-8277ae80e847" providerId="ADAL" clId="{944656EE-4ACB-4A6F-99C6-62587EB293C2}" dt="2019-03-13T01:37:44.492" v="16" actId="478"/>
          <ac:picMkLst>
            <pc:docMk/>
            <pc:sldMk cId="1637017523" sldId="263"/>
            <ac:picMk id="5" creationId="{D5C050E8-4B48-471A-9330-57D812384355}"/>
          </ac:picMkLst>
        </pc:picChg>
        <pc:picChg chg="add mod ord">
          <ac:chgData name="Kavinda Gunasekara" userId="bb277255-241d-4006-9d2b-8277ae80e847" providerId="ADAL" clId="{944656EE-4ACB-4A6F-99C6-62587EB293C2}" dt="2019-03-13T01:38:11.123" v="23" actId="167"/>
          <ac:picMkLst>
            <pc:docMk/>
            <pc:sldMk cId="1637017523" sldId="263"/>
            <ac:picMk id="10" creationId="{9BB3B64B-3B90-4200-97AE-1CCFFCF331C3}"/>
          </ac:picMkLst>
        </pc:picChg>
      </pc:sldChg>
      <pc:sldChg chg="modSp ord">
        <pc:chgData name="Kavinda Gunasekara" userId="bb277255-241d-4006-9d2b-8277ae80e847" providerId="ADAL" clId="{944656EE-4ACB-4A6F-99C6-62587EB293C2}" dt="2019-03-13T05:30:58.179" v="1463" actId="1076"/>
        <pc:sldMkLst>
          <pc:docMk/>
          <pc:sldMk cId="194349259" sldId="264"/>
        </pc:sldMkLst>
        <pc:spChg chg="mod">
          <ac:chgData name="Kavinda Gunasekara" userId="bb277255-241d-4006-9d2b-8277ae80e847" providerId="ADAL" clId="{944656EE-4ACB-4A6F-99C6-62587EB293C2}" dt="2019-03-13T03:19:15.693" v="1181" actId="207"/>
          <ac:spMkLst>
            <pc:docMk/>
            <pc:sldMk cId="194349259" sldId="264"/>
            <ac:spMk id="5" creationId="{CA49E674-B4A5-4EB7-94DD-1CFA7D4D2C05}"/>
          </ac:spMkLst>
        </pc:spChg>
        <pc:spChg chg="mod">
          <ac:chgData name="Kavinda Gunasekara" userId="bb277255-241d-4006-9d2b-8277ae80e847" providerId="ADAL" clId="{944656EE-4ACB-4A6F-99C6-62587EB293C2}" dt="2019-03-13T03:19:19.646" v="1182" actId="207"/>
          <ac:spMkLst>
            <pc:docMk/>
            <pc:sldMk cId="194349259" sldId="264"/>
            <ac:spMk id="7" creationId="{08FC2FD6-5F7F-42D9-95EF-344E84C6D9BF}"/>
          </ac:spMkLst>
        </pc:spChg>
        <pc:spChg chg="mod">
          <ac:chgData name="Kavinda Gunasekara" userId="bb277255-241d-4006-9d2b-8277ae80e847" providerId="ADAL" clId="{944656EE-4ACB-4A6F-99C6-62587EB293C2}" dt="2019-03-13T05:30:49.209" v="1462" actId="20577"/>
          <ac:spMkLst>
            <pc:docMk/>
            <pc:sldMk cId="194349259" sldId="264"/>
            <ac:spMk id="8" creationId="{BDF7C1B5-816A-4591-BCDF-010273F129AF}"/>
          </ac:spMkLst>
        </pc:spChg>
        <pc:graphicFrameChg chg="mod">
          <ac:chgData name="Kavinda Gunasekara" userId="bb277255-241d-4006-9d2b-8277ae80e847" providerId="ADAL" clId="{944656EE-4ACB-4A6F-99C6-62587EB293C2}" dt="2019-03-13T05:30:58.179" v="1463" actId="1076"/>
          <ac:graphicFrameMkLst>
            <pc:docMk/>
            <pc:sldMk cId="194349259" sldId="264"/>
            <ac:graphicFrameMk id="9" creationId="{64615120-D2E3-41CE-84E0-3EC921742A31}"/>
          </ac:graphicFrameMkLst>
        </pc:graphicFrameChg>
      </pc:sldChg>
      <pc:sldChg chg="modSp">
        <pc:chgData name="Kavinda Gunasekara" userId="bb277255-241d-4006-9d2b-8277ae80e847" providerId="ADAL" clId="{944656EE-4ACB-4A6F-99C6-62587EB293C2}" dt="2019-03-13T01:42:04.507" v="44" actId="404"/>
        <pc:sldMkLst>
          <pc:docMk/>
          <pc:sldMk cId="304329456" sldId="265"/>
        </pc:sldMkLst>
        <pc:spChg chg="mod">
          <ac:chgData name="Kavinda Gunasekara" userId="bb277255-241d-4006-9d2b-8277ae80e847" providerId="ADAL" clId="{944656EE-4ACB-4A6F-99C6-62587EB293C2}" dt="2019-03-13T01:40:21.272" v="34" actId="20577"/>
          <ac:spMkLst>
            <pc:docMk/>
            <pc:sldMk cId="304329456" sldId="265"/>
            <ac:spMk id="2" creationId="{5D2DE43F-5B07-487E-A8F2-B59476B015B0}"/>
          </ac:spMkLst>
        </pc:spChg>
        <pc:spChg chg="mod">
          <ac:chgData name="Kavinda Gunasekara" userId="bb277255-241d-4006-9d2b-8277ae80e847" providerId="ADAL" clId="{944656EE-4ACB-4A6F-99C6-62587EB293C2}" dt="2019-03-13T01:42:04.507" v="44" actId="404"/>
          <ac:spMkLst>
            <pc:docMk/>
            <pc:sldMk cId="304329456" sldId="265"/>
            <ac:spMk id="3" creationId="{07633184-B5C7-49D7-B7B3-D6F16C678652}"/>
          </ac:spMkLst>
        </pc:spChg>
      </pc:sldChg>
      <pc:sldChg chg="modSp ord">
        <pc:chgData name="Kavinda Gunasekara" userId="bb277255-241d-4006-9d2b-8277ae80e847" providerId="ADAL" clId="{944656EE-4ACB-4A6F-99C6-62587EB293C2}" dt="2019-03-13T05:38:17.793" v="1476" actId="948"/>
        <pc:sldMkLst>
          <pc:docMk/>
          <pc:sldMk cId="2863017464" sldId="266"/>
        </pc:sldMkLst>
        <pc:spChg chg="mod">
          <ac:chgData name="Kavinda Gunasekara" userId="bb277255-241d-4006-9d2b-8277ae80e847" providerId="ADAL" clId="{944656EE-4ACB-4A6F-99C6-62587EB293C2}" dt="2019-03-13T03:19:26.266" v="1183" actId="207"/>
          <ac:spMkLst>
            <pc:docMk/>
            <pc:sldMk cId="2863017464" sldId="266"/>
            <ac:spMk id="7" creationId="{A1C7A93C-5CF7-4E41-BD7C-0683D2B2A523}"/>
          </ac:spMkLst>
        </pc:spChg>
        <pc:spChg chg="mod">
          <ac:chgData name="Kavinda Gunasekara" userId="bb277255-241d-4006-9d2b-8277ae80e847" providerId="ADAL" clId="{944656EE-4ACB-4A6F-99C6-62587EB293C2}" dt="2019-03-13T05:38:17.793" v="1476" actId="948"/>
          <ac:spMkLst>
            <pc:docMk/>
            <pc:sldMk cId="2863017464" sldId="266"/>
            <ac:spMk id="8" creationId="{BB2927FF-0DFB-44FE-9643-00ABFD5CF46A}"/>
          </ac:spMkLst>
        </pc:spChg>
      </pc:sldChg>
      <pc:sldChg chg="modSp add">
        <pc:chgData name="Kavinda Gunasekara" userId="bb277255-241d-4006-9d2b-8277ae80e847" providerId="ADAL" clId="{944656EE-4ACB-4A6F-99C6-62587EB293C2}" dt="2019-03-13T03:19:45.824" v="1185" actId="207"/>
        <pc:sldMkLst>
          <pc:docMk/>
          <pc:sldMk cId="1075707794" sldId="267"/>
        </pc:sldMkLst>
        <pc:spChg chg="mod">
          <ac:chgData name="Kavinda Gunasekara" userId="bb277255-241d-4006-9d2b-8277ae80e847" providerId="ADAL" clId="{944656EE-4ACB-4A6F-99C6-62587EB293C2}" dt="2019-03-13T03:19:45.824" v="1185" actId="207"/>
          <ac:spMkLst>
            <pc:docMk/>
            <pc:sldMk cId="1075707794" sldId="267"/>
            <ac:spMk id="7" creationId="{A1C7A93C-5CF7-4E41-BD7C-0683D2B2A523}"/>
          </ac:spMkLst>
        </pc:spChg>
        <pc:spChg chg="mod">
          <ac:chgData name="Kavinda Gunasekara" userId="bb277255-241d-4006-9d2b-8277ae80e847" providerId="ADAL" clId="{944656EE-4ACB-4A6F-99C6-62587EB293C2}" dt="2019-03-13T03:18:32.134" v="1179" actId="20577"/>
          <ac:spMkLst>
            <pc:docMk/>
            <pc:sldMk cId="1075707794" sldId="267"/>
            <ac:spMk id="8" creationId="{BB2927FF-0DFB-44FE-9643-00ABFD5CF46A}"/>
          </ac:spMkLst>
        </pc:spChg>
      </pc:sldChg>
      <pc:sldChg chg="modSp add">
        <pc:chgData name="Kavinda Gunasekara" userId="bb277255-241d-4006-9d2b-8277ae80e847" providerId="ADAL" clId="{944656EE-4ACB-4A6F-99C6-62587EB293C2}" dt="2019-03-13T04:20:18.398" v="1438" actId="15"/>
        <pc:sldMkLst>
          <pc:docMk/>
          <pc:sldMk cId="4181699817" sldId="268"/>
        </pc:sldMkLst>
        <pc:spChg chg="mod">
          <ac:chgData name="Kavinda Gunasekara" userId="bb277255-241d-4006-9d2b-8277ae80e847" providerId="ADAL" clId="{944656EE-4ACB-4A6F-99C6-62587EB293C2}" dt="2019-03-13T03:19:51.900" v="1186" actId="207"/>
          <ac:spMkLst>
            <pc:docMk/>
            <pc:sldMk cId="4181699817" sldId="268"/>
            <ac:spMk id="2" creationId="{E1354EEC-7E17-4011-8C1B-F8C678E8FAFC}"/>
          </ac:spMkLst>
        </pc:spChg>
        <pc:spChg chg="mod">
          <ac:chgData name="Kavinda Gunasekara" userId="bb277255-241d-4006-9d2b-8277ae80e847" providerId="ADAL" clId="{944656EE-4ACB-4A6F-99C6-62587EB293C2}" dt="2019-03-13T04:20:18.398" v="1438" actId="15"/>
          <ac:spMkLst>
            <pc:docMk/>
            <pc:sldMk cId="4181699817" sldId="268"/>
            <ac:spMk id="3" creationId="{62D9015B-E061-4D27-A45B-5B0CD0F4E883}"/>
          </ac:spMkLst>
        </pc:spChg>
      </pc:sldChg>
      <pc:sldChg chg="addSp modSp add">
        <pc:chgData name="Kavinda Gunasekara" userId="bb277255-241d-4006-9d2b-8277ae80e847" providerId="ADAL" clId="{944656EE-4ACB-4A6F-99C6-62587EB293C2}" dt="2019-03-13T04:30:51.013" v="1461"/>
        <pc:sldMkLst>
          <pc:docMk/>
          <pc:sldMk cId="1188465482" sldId="269"/>
        </pc:sldMkLst>
        <pc:spChg chg="mod">
          <ac:chgData name="Kavinda Gunasekara" userId="bb277255-241d-4006-9d2b-8277ae80e847" providerId="ADAL" clId="{944656EE-4ACB-4A6F-99C6-62587EB293C2}" dt="2019-03-13T03:19:33.833" v="1184" actId="207"/>
          <ac:spMkLst>
            <pc:docMk/>
            <pc:sldMk cId="1188465482" sldId="269"/>
            <ac:spMk id="2" creationId="{3236EAE3-DD46-4032-B420-F5D36FEED233}"/>
          </ac:spMkLst>
        </pc:spChg>
        <pc:spChg chg="mod">
          <ac:chgData name="Kavinda Gunasekara" userId="bb277255-241d-4006-9d2b-8277ae80e847" providerId="ADAL" clId="{944656EE-4ACB-4A6F-99C6-62587EB293C2}" dt="2019-03-13T04:30:51.013" v="1461"/>
          <ac:spMkLst>
            <pc:docMk/>
            <pc:sldMk cId="1188465482" sldId="269"/>
            <ac:spMk id="3" creationId="{375B6764-6D80-447D-834D-0465297CB322}"/>
          </ac:spMkLst>
        </pc:spChg>
        <pc:spChg chg="add">
          <ac:chgData name="Kavinda Gunasekara" userId="bb277255-241d-4006-9d2b-8277ae80e847" providerId="ADAL" clId="{944656EE-4ACB-4A6F-99C6-62587EB293C2}" dt="2019-03-13T04:28:26.754" v="1458"/>
          <ac:spMkLst>
            <pc:docMk/>
            <pc:sldMk cId="1188465482" sldId="269"/>
            <ac:spMk id="4" creationId="{12ED3077-E722-49D4-823B-FBF54815B3AB}"/>
          </ac:spMkLst>
        </pc:spChg>
      </pc:sldChg>
      <pc:sldChg chg="modSp add">
        <pc:chgData name="Kavinda Gunasekara" userId="bb277255-241d-4006-9d2b-8277ae80e847" providerId="ADAL" clId="{944656EE-4ACB-4A6F-99C6-62587EB293C2}" dt="2019-03-13T06:47:48.185" v="1583" actId="20577"/>
        <pc:sldMkLst>
          <pc:docMk/>
          <pc:sldMk cId="1423595639" sldId="270"/>
        </pc:sldMkLst>
        <pc:spChg chg="mod">
          <ac:chgData name="Kavinda Gunasekara" userId="bb277255-241d-4006-9d2b-8277ae80e847" providerId="ADAL" clId="{944656EE-4ACB-4A6F-99C6-62587EB293C2}" dt="2019-03-13T05:39:04.651" v="1477" actId="108"/>
          <ac:spMkLst>
            <pc:docMk/>
            <pc:sldMk cId="1423595639" sldId="270"/>
            <ac:spMk id="2" creationId="{4412E1EA-7007-41B6-B47A-F12174608B01}"/>
          </ac:spMkLst>
        </pc:spChg>
        <pc:spChg chg="mod">
          <ac:chgData name="Kavinda Gunasekara" userId="bb277255-241d-4006-9d2b-8277ae80e847" providerId="ADAL" clId="{944656EE-4ACB-4A6F-99C6-62587EB293C2}" dt="2019-03-13T06:47:48.185" v="1583" actId="20577"/>
          <ac:spMkLst>
            <pc:docMk/>
            <pc:sldMk cId="1423595639" sldId="270"/>
            <ac:spMk id="3" creationId="{A72CA3A0-E2EF-47EC-BF53-33F3AF947B6D}"/>
          </ac:spMkLst>
        </pc:spChg>
      </pc:sldChg>
      <pc:sldChg chg="addSp delSp modSp add">
        <pc:chgData name="Kavinda Gunasekara" userId="bb277255-241d-4006-9d2b-8277ae80e847" providerId="ADAL" clId="{944656EE-4ACB-4A6F-99C6-62587EB293C2}" dt="2019-03-13T06:45:50.702" v="1564" actId="14100"/>
        <pc:sldMkLst>
          <pc:docMk/>
          <pc:sldMk cId="2750481825" sldId="271"/>
        </pc:sldMkLst>
        <pc:spChg chg="mod">
          <ac:chgData name="Kavinda Gunasekara" userId="bb277255-241d-4006-9d2b-8277ae80e847" providerId="ADAL" clId="{944656EE-4ACB-4A6F-99C6-62587EB293C2}" dt="2019-03-13T06:45:43.803" v="1562" actId="20577"/>
          <ac:spMkLst>
            <pc:docMk/>
            <pc:sldMk cId="2750481825" sldId="271"/>
            <ac:spMk id="2" creationId="{4412E1EA-7007-41B6-B47A-F12174608B01}"/>
          </ac:spMkLst>
        </pc:spChg>
        <pc:spChg chg="del">
          <ac:chgData name="Kavinda Gunasekara" userId="bb277255-241d-4006-9d2b-8277ae80e847" providerId="ADAL" clId="{944656EE-4ACB-4A6F-99C6-62587EB293C2}" dt="2019-03-13T06:43:57.218" v="1521" actId="478"/>
          <ac:spMkLst>
            <pc:docMk/>
            <pc:sldMk cId="2750481825" sldId="271"/>
            <ac:spMk id="3" creationId="{A72CA3A0-E2EF-47EC-BF53-33F3AF947B6D}"/>
          </ac:spMkLst>
        </pc:spChg>
        <pc:spChg chg="add del mod">
          <ac:chgData name="Kavinda Gunasekara" userId="bb277255-241d-4006-9d2b-8277ae80e847" providerId="ADAL" clId="{944656EE-4ACB-4A6F-99C6-62587EB293C2}" dt="2019-03-13T06:43:58.991" v="1522" actId="478"/>
          <ac:spMkLst>
            <pc:docMk/>
            <pc:sldMk cId="2750481825" sldId="271"/>
            <ac:spMk id="5" creationId="{CD3F61F4-41C7-474F-8B9B-04F949007013}"/>
          </ac:spMkLst>
        </pc:spChg>
        <pc:picChg chg="add mod">
          <ac:chgData name="Kavinda Gunasekara" userId="bb277255-241d-4006-9d2b-8277ae80e847" providerId="ADAL" clId="{944656EE-4ACB-4A6F-99C6-62587EB293C2}" dt="2019-03-13T06:45:50.702" v="1564" actId="14100"/>
          <ac:picMkLst>
            <pc:docMk/>
            <pc:sldMk cId="2750481825" sldId="271"/>
            <ac:picMk id="7" creationId="{74546E00-1E98-4D40-9517-C2D178A5C82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8F30E-0BCB-49D7-A1DE-AE107C046DF4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8DA9B-5B67-4626-B223-BE6D04618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7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8DA9B-5B67-4626-B223-BE6D046180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3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http://www.sussex.ac.uk/studentrecruitment/internationaloffice/partnerships/mou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8DA9B-5B67-4626-B223-BE6D046180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3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125F-9957-47F3-8F49-ABCDCC606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7B08C5-955E-4021-8A70-AAAD61517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8BA24-F7A4-48C6-9149-3F83F43C4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E335E-26EC-4183-AE75-D1EADC4C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535A7-FCE7-4A98-81E2-DFD6C651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6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682D4-8F17-49F8-8119-85767D958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46C77B-1F93-4A71-A281-82B8BD78D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D16ED-D4E4-4875-ACC2-C8D723CA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10D3E-DFBE-472E-8D49-9467D0DB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A1EFD-F402-4CA7-8E29-A3BA6387C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8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12DA5-25E4-4E6D-A621-2371949DA3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F1AFFC-B380-4619-9FEC-1618F7EFD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E6457-0C05-473E-9F6C-BDC67AED6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B2360-669D-4B1E-BF30-94982C566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178AA-C94A-4B4C-B081-97EB71B3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4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998E-10C9-4F34-A466-1A3D8DB7B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177C9-0204-4046-8D10-A0DB60AA5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F85B2-7A90-461A-B410-ADA35824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C8408-7BEF-4D36-B768-F11D7F98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5B597-F07A-4000-A3DE-F63281115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9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FCF31-BD6F-4D84-B447-FE16E945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6E11E-D8B4-49F9-9452-AF4023EAB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7A969-4434-4921-A744-B2CDBB51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39311-2BC6-4238-99E4-B521329B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0B67F-FCF6-48DB-A14B-E7D8A60F9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1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40BC-5141-471E-86D7-7F552BCB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FD38-2711-4496-964D-551404298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A6F0DE-4F4F-4E62-94CE-AA30D41BF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B4093-4506-44C9-B133-8003B66B2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31A14-75CB-4335-9EB2-A6C2C1F0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6A45E-AC37-4C3A-9730-201D987E4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4925-B56A-427F-8A57-39E19BE66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FDC8F-DC01-4637-8919-D4BCDE160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625FD-D30D-4B4A-9425-7F7DE7769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9CB7B-75AF-4959-B8F8-580F7B992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7DEBC-BCC8-46D2-B6C9-ECEFC00327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0F7507-42B1-43AB-8C24-4FC44EFE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46B90-7771-4EB7-8714-16A916470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3B7E2-7339-48C4-8DF6-CA23DB21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9916F-46AB-4527-8276-B79E06D8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B0B0C-123F-4780-8BDC-45E11ADFA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2D0F1-CD05-4802-972E-AA188438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1ED45-B265-423B-9615-DD5C4EF1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08DC8-A600-4606-A57F-C3EE63093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266C0-4E50-439E-A373-49E3C705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30CFC0-D586-433D-95A7-CD0FD4C95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1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34325-07F4-47BB-A65F-0D612F827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9D89F-E74F-412B-AAFB-308C661A8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17A64-C239-4F82-BEB8-CCDCAA7AF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4C876E-4912-4E3C-9D36-948D38943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C9451-D9D8-495E-BEEB-6BC81625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A8E98-0E65-43E6-9F3B-34328E96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1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B99D-1D4F-4C09-BCCA-848A67738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348619-66C6-4431-AD44-6880DC4AB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0F41B-CB40-42A0-82DD-9F26144B8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E1FB5-9856-4B37-951F-2ADDC0840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49F60-999A-4187-A578-6073AB77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73E11-9084-48E1-B4C7-CF39E64D1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7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1CAC68-87A2-4CDA-BE29-C6BF67F1D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9852F-6197-49E8-88FE-084C47FE5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2A7F8-804E-48B4-ABC2-73FFC903B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18325-5872-42FF-B0E5-21B43B177605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164E0-E053-4FEF-91FC-44B6EAEDF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4768A-9B4E-4D53-8BCB-373DC2A64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AAE4C-9991-4D1E-96DB-44543FCAA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2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rco.ait.ac.th/erco-services/mou-moa-definitions-templates-and-processing/MoA_Template.doc" TargetMode="External"/><Relationship Id="rId2" Type="http://schemas.openxmlformats.org/officeDocument/2006/relationships/hyperlink" Target="http://erco.ait.ac.th/erco-services/mou-moa-definitions-templates-and-processing/MoU_Template.do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endergroup.org/docs/moamou.pdf" TargetMode="External"/><Relationship Id="rId4" Type="http://schemas.openxmlformats.org/officeDocument/2006/relationships/hyperlink" Target="http://www.sussex.ac.uk/studentrecruitment/internationaloffice/partnerships/mo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rco.ait.ac.th/erco-services/mou-moa-definitions-templates-and-processing/MoU_Template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rco.ait.ac.th/erco-services/mou-moa-definitions-templates-and-processing/MoA_Template.doc" TargetMode="Externa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1BBDF-EC73-4E67-8AD7-3D5A7D7CE5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Examples of agreements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5C591A-44A0-461A-A377-717861D3EC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29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1C7A93C-5CF7-4E41-BD7C-0683D2B2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MOA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2927FF-0DFB-44FE-9643-00ABFD5CF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10365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MOA can includes contract’s terms and conditions. If it is included, then MOA can carry as much as legal weight as a contract</a:t>
            </a:r>
          </a:p>
          <a:p>
            <a:r>
              <a:rPr lang="en-US" dirty="0"/>
              <a:t>Most often, </a:t>
            </a:r>
          </a:p>
          <a:p>
            <a:pPr lvl="1"/>
            <a:r>
              <a:rPr lang="en-US" dirty="0"/>
              <a:t>MOA is just a statement of cooperation or understanding</a:t>
            </a:r>
          </a:p>
          <a:p>
            <a:pPr lvl="1"/>
            <a:r>
              <a:rPr lang="en-US" dirty="0"/>
              <a:t>Used to clarify  the roles and responsibilities of each party</a:t>
            </a:r>
          </a:p>
          <a:p>
            <a:r>
              <a:rPr lang="en-US" dirty="0"/>
              <a:t>MOAs are good ways to start off a formal, recognized partnership with someone</a:t>
            </a:r>
          </a:p>
          <a:p>
            <a:r>
              <a:rPr lang="en-US" dirty="0"/>
              <a:t>MOAs are good ways to start off a formal, recognized partnership with an entity</a:t>
            </a:r>
          </a:p>
          <a:p>
            <a:r>
              <a:rPr lang="en-US" dirty="0"/>
              <a:t>without the standard contract terms and conditions, MOA’s don’t offer the same legal assurances or protections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07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54EEC-7E17-4011-8C1B-F8C678E8F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LOI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9015B-E061-4D27-A45B-5B0CD0F4E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LOI: Letter of Intent</a:t>
            </a:r>
          </a:p>
          <a:p>
            <a:r>
              <a:rPr lang="en-US" dirty="0"/>
              <a:t>A way to reach an MOU/MOA after some period of time</a:t>
            </a:r>
          </a:p>
          <a:p>
            <a:r>
              <a:rPr lang="en-US" dirty="0"/>
              <a:t>If the administrative process is heavy, a way to start</a:t>
            </a:r>
          </a:p>
          <a:p>
            <a:pPr lvl="1"/>
            <a:r>
              <a:rPr lang="en-US" dirty="0"/>
              <a:t>Ex: UNESCAP and AIT</a:t>
            </a:r>
          </a:p>
        </p:txBody>
      </p:sp>
    </p:spTree>
    <p:extLst>
      <p:ext uri="{BB962C8B-B14F-4D97-AF65-F5344CB8AC3E}">
        <p14:creationId xmlns:p14="http://schemas.microsoft.com/office/powerpoint/2010/main" val="4181699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E1EA-7007-41B6-B47A-F12174608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Donor driven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CA3A0-E2EF-47EC-BF53-33F3AF947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format based on the organizations</a:t>
            </a:r>
          </a:p>
          <a:p>
            <a:r>
              <a:rPr lang="en-US" dirty="0"/>
              <a:t>Always legal contracts</a:t>
            </a:r>
          </a:p>
          <a:p>
            <a:r>
              <a:rPr lang="en-US" dirty="0"/>
              <a:t>If you are signing a contract </a:t>
            </a:r>
          </a:p>
          <a:p>
            <a:pPr lvl="1"/>
            <a:r>
              <a:rPr lang="en-US" dirty="0"/>
              <a:t>make sure that you understand what your obligation is, </a:t>
            </a:r>
          </a:p>
          <a:p>
            <a:pPr lvl="1"/>
            <a:r>
              <a:rPr lang="en-US" dirty="0"/>
              <a:t>contract has been legally reviewed</a:t>
            </a:r>
          </a:p>
          <a:p>
            <a:pPr lvl="1"/>
            <a:endParaRPr lang="en-US" dirty="0"/>
          </a:p>
          <a:p>
            <a:r>
              <a:rPr lang="en-US" dirty="0"/>
              <a:t>Pay attention to publication and intellectual property rights</a:t>
            </a:r>
          </a:p>
          <a:p>
            <a:endParaRPr lang="en-US" dirty="0"/>
          </a:p>
          <a:p>
            <a:r>
              <a:rPr lang="en-US"/>
              <a:t>MOA + TOR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95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E1EA-7007-41B6-B47A-F1217460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13821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NDA: 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74546E00-1E98-4D40-9517-C2D178A5C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277" y="82532"/>
            <a:ext cx="5012716" cy="747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81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E43F-5B07-487E-A8F2-B59476B0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33184-B5C7-49D7-B7B3-D6F16C678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2"/>
              </a:rPr>
              <a:t>http://erco.ait.ac.th/erco-services/mou-moa-definitions-templates-and-processing/MoU_Template.doc</a:t>
            </a:r>
            <a:endParaRPr lang="en-US" sz="2000" dirty="0"/>
          </a:p>
          <a:p>
            <a:r>
              <a:rPr lang="en-US" sz="2000" dirty="0">
                <a:hlinkClick r:id="rId3"/>
              </a:rPr>
              <a:t>http://erco.ait.ac.th/erco-services/mou-moa-definitions-templates-and-processing/MoA_Template.doc</a:t>
            </a:r>
            <a:r>
              <a:rPr lang="en-US" sz="2000" dirty="0"/>
              <a:t> </a:t>
            </a:r>
          </a:p>
          <a:p>
            <a:r>
              <a:rPr lang="en-US" sz="2000" dirty="0">
                <a:hlinkClick r:id="rId4"/>
              </a:rPr>
              <a:t>http://www.sussex.ac.uk/studentrecruitment/internationaloffice/partnerships/mou</a:t>
            </a:r>
            <a:r>
              <a:rPr lang="en-US" sz="2000" dirty="0"/>
              <a:t> </a:t>
            </a:r>
          </a:p>
          <a:p>
            <a:r>
              <a:rPr lang="en-US" sz="2000" dirty="0">
                <a:hlinkClick r:id="rId5"/>
              </a:rPr>
              <a:t>http://www.zendergroup.org/docs/moamou.pdf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32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CEDC1-9099-4DFF-862D-6B780B910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76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</a:rPr>
              <a:t>How do you establish the partnership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7EE8-4123-404C-80C6-8F7A2906F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establish a contract in a formal/informal way </a:t>
            </a:r>
          </a:p>
          <a:p>
            <a:endParaRPr lang="en-US" dirty="0"/>
          </a:p>
          <a:p>
            <a:r>
              <a:rPr lang="en-US" dirty="0"/>
              <a:t>Definition of contract: “An agreement between two or more persons that creates an obligation to do (or not to do) a particular thing”</a:t>
            </a:r>
          </a:p>
          <a:p>
            <a:endParaRPr lang="en-US" dirty="0"/>
          </a:p>
          <a:p>
            <a:r>
              <a:rPr lang="en-US" dirty="0"/>
              <a:t>If you are signing a contract with someone, </a:t>
            </a:r>
          </a:p>
          <a:p>
            <a:pPr lvl="1"/>
            <a:r>
              <a:rPr lang="en-US" dirty="0"/>
              <a:t>make sure that you understand what your obligation is, </a:t>
            </a:r>
          </a:p>
          <a:p>
            <a:pPr lvl="1"/>
            <a:r>
              <a:rPr lang="en-US" dirty="0"/>
              <a:t>If applicable, contract has been legally reviewed.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2D1A458-1785-4BC4-A6BC-FDFAA2E0806A}"/>
              </a:ext>
            </a:extLst>
          </p:cNvPr>
          <p:cNvCxnSpPr/>
          <p:nvPr/>
        </p:nvCxnSpPr>
        <p:spPr>
          <a:xfrm>
            <a:off x="441064" y="2592593"/>
            <a:ext cx="72721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91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A61BA-0394-4E6B-8F1D-2B5D0E4C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What are MOU and MOA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F49FF-5E92-49F0-8906-C02E84F7E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MOU: Memorandum of Understanding </a:t>
            </a:r>
          </a:p>
          <a:p>
            <a:pPr lvl="1"/>
            <a:r>
              <a:rPr lang="en-US" dirty="0"/>
              <a:t>set out opportunities for collaboration and positive academic engagement between universities to mutual benefit, without establishing a formal legal relationship between the two institutions</a:t>
            </a:r>
          </a:p>
          <a:p>
            <a:pPr lvl="1"/>
            <a:endParaRPr lang="en-US" dirty="0"/>
          </a:p>
          <a:p>
            <a:r>
              <a:rPr lang="en-US" dirty="0"/>
              <a:t>MOU may include, for example, a commitment to explore potential for:</a:t>
            </a:r>
          </a:p>
          <a:p>
            <a:pPr lvl="1"/>
            <a:r>
              <a:rPr lang="en-US" dirty="0"/>
              <a:t>co-operation on new or existing academic </a:t>
            </a:r>
            <a:r>
              <a:rPr lang="en-US" dirty="0" err="1"/>
              <a:t>programmes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the development of joint research activities,</a:t>
            </a:r>
          </a:p>
          <a:p>
            <a:pPr lvl="1"/>
            <a:r>
              <a:rPr lang="en-US" dirty="0"/>
              <a:t>staff exchange or mutual visits to both institutions,</a:t>
            </a:r>
          </a:p>
          <a:p>
            <a:pPr lvl="1"/>
            <a:r>
              <a:rPr lang="en-US" dirty="0"/>
              <a:t>student exchange, training and development</a:t>
            </a:r>
          </a:p>
          <a:p>
            <a:pPr lvl="1"/>
            <a:r>
              <a:rPr lang="en-US" dirty="0"/>
              <a:t>the exchange of information in the form of publications and journals, reference materials and other results of teaching and research, and / or</a:t>
            </a:r>
          </a:p>
          <a:p>
            <a:pPr lvl="1"/>
            <a:r>
              <a:rPr lang="en-US" dirty="0"/>
              <a:t>any other activities viewed to be potentially beneficial.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MOA: Memorandum of Agreement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B88D12-4C52-408C-8599-7FF98643994D}"/>
              </a:ext>
            </a:extLst>
          </p:cNvPr>
          <p:cNvSpPr/>
          <p:nvPr/>
        </p:nvSpPr>
        <p:spPr>
          <a:xfrm>
            <a:off x="3209365" y="6488668"/>
            <a:ext cx="89826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/>
              <a:t>© http://www.sussex.ac.uk/studentrecruitment/internationaloffice/partnerships/mou</a:t>
            </a:r>
          </a:p>
        </p:txBody>
      </p:sp>
    </p:spTree>
    <p:extLst>
      <p:ext uri="{BB962C8B-B14F-4D97-AF65-F5344CB8AC3E}">
        <p14:creationId xmlns:p14="http://schemas.microsoft.com/office/powerpoint/2010/main" val="369433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1C7A93C-5CF7-4E41-BD7C-0683D2B2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MOU vs MOA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2927FF-0DFB-44FE-9643-00ABFD5CF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10365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There is no established legal difference. The two terms are interchangeable</a:t>
            </a:r>
          </a:p>
          <a:p>
            <a:r>
              <a:rPr lang="en-US" dirty="0"/>
              <a:t>MOA signifies a more significant commitment than an MOU</a:t>
            </a:r>
          </a:p>
          <a:p>
            <a:r>
              <a:rPr lang="en-US" dirty="0"/>
              <a:t>If you are having difficulty with entering a partnership using an “MOA”, then see whether your potential partner wants to sign an “MOU”</a:t>
            </a:r>
          </a:p>
          <a:p>
            <a:r>
              <a:rPr lang="en-US" dirty="0"/>
              <a:t>In some institutions, an MoU is a pre-requisite to start discussions on collaborative activity</a:t>
            </a:r>
          </a:p>
          <a:p>
            <a:r>
              <a:rPr lang="en-US" dirty="0"/>
              <a:t>A MOU/MOA is like a contract, but it doesn’t have to carry the same legal weight</a:t>
            </a:r>
          </a:p>
          <a:p>
            <a:pPr lvl="1"/>
            <a:r>
              <a:rPr lang="en-US" dirty="0"/>
              <a:t>Because an agreement doesn’t need to be intended as a legally enforceable agreement</a:t>
            </a:r>
          </a:p>
          <a:p>
            <a:pPr lvl="1"/>
            <a:r>
              <a:rPr lang="en-US" dirty="0"/>
              <a:t>But a contract always  intended to be a legally enforceable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1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B3B64B-3B90-4200-97AE-1CCFFCF331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515" y="0"/>
            <a:ext cx="10215559" cy="687283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EE56934-E8E9-4935-8F62-A3F08B4BCF0D}"/>
              </a:ext>
            </a:extLst>
          </p:cNvPr>
          <p:cNvSpPr/>
          <p:nvPr/>
        </p:nvSpPr>
        <p:spPr>
          <a:xfrm>
            <a:off x="4378362" y="6195221"/>
            <a:ext cx="78136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4"/>
              </a:rPr>
              <a:t>http://erco.ait.ac.th/erco-services/mou-moa-definitions-templates-and-processing/MoU_Template.doc</a:t>
            </a:r>
            <a:endParaRPr lang="en-US" sz="1400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6CAA9F9-03FB-40FF-AE49-559B38314F19}"/>
              </a:ext>
            </a:extLst>
          </p:cNvPr>
          <p:cNvSpPr txBox="1">
            <a:spLocks/>
          </p:cNvSpPr>
          <p:nvPr/>
        </p:nvSpPr>
        <p:spPr>
          <a:xfrm>
            <a:off x="86752" y="156307"/>
            <a:ext cx="1419319" cy="616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MOU</a:t>
            </a:r>
          </a:p>
        </p:txBody>
      </p:sp>
    </p:spTree>
    <p:extLst>
      <p:ext uri="{BB962C8B-B14F-4D97-AF65-F5344CB8AC3E}">
        <p14:creationId xmlns:p14="http://schemas.microsoft.com/office/powerpoint/2010/main" val="163701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D213440-CE63-4DE6-B0E8-B5CBFFD21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553"/>
            <a:ext cx="12192000" cy="570689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BFCA05D-3217-49F3-9E9C-14FCD70C7C12}"/>
              </a:ext>
            </a:extLst>
          </p:cNvPr>
          <p:cNvSpPr/>
          <p:nvPr/>
        </p:nvSpPr>
        <p:spPr>
          <a:xfrm>
            <a:off x="3736489" y="6550223"/>
            <a:ext cx="84555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hlinkClick r:id="rId3"/>
              </a:rPr>
              <a:t>http://erco.ait.ac.th/erco-services/mou-moa-definitions-templates-and-processing/MoA_Template.doc</a:t>
            </a:r>
            <a:r>
              <a:rPr lang="en-US" sz="1400" dirty="0"/>
              <a:t> 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F1F9A1C-8A8B-4C34-B755-B53B3E4EB5C3}"/>
              </a:ext>
            </a:extLst>
          </p:cNvPr>
          <p:cNvSpPr txBox="1">
            <a:spLocks/>
          </p:cNvSpPr>
          <p:nvPr/>
        </p:nvSpPr>
        <p:spPr>
          <a:xfrm>
            <a:off x="86752" y="156307"/>
            <a:ext cx="1419319" cy="616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MOA</a:t>
            </a:r>
          </a:p>
        </p:txBody>
      </p:sp>
    </p:spTree>
    <p:extLst>
      <p:ext uri="{BB962C8B-B14F-4D97-AF65-F5344CB8AC3E}">
        <p14:creationId xmlns:p14="http://schemas.microsoft.com/office/powerpoint/2010/main" val="2961767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49E674-B4A5-4EB7-94DD-1CFA7D4D2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-5058"/>
            <a:ext cx="5157787" cy="61677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MOU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AD5809-74D2-486D-A1A5-96878E089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794607"/>
            <a:ext cx="5157787" cy="5832103"/>
          </a:xfrm>
        </p:spPr>
        <p:txBody>
          <a:bodyPr>
            <a:normAutofit/>
          </a:bodyPr>
          <a:lstStyle/>
          <a:p>
            <a:r>
              <a:rPr lang="en-US" sz="2000" dirty="0"/>
              <a:t>Introduction of parties</a:t>
            </a:r>
          </a:p>
          <a:p>
            <a:r>
              <a:rPr lang="en-US" sz="2000" dirty="0"/>
              <a:t>ARTICLE I: PURPOSE </a:t>
            </a:r>
          </a:p>
          <a:p>
            <a:r>
              <a:rPr lang="en-US" sz="2000" dirty="0"/>
              <a:t>ARTICLE II: SCOPE</a:t>
            </a:r>
          </a:p>
          <a:p>
            <a:r>
              <a:rPr lang="en-US" sz="2000" dirty="0"/>
              <a:t>ARTICLE III: DURATION, TERMINATION, AND AMENDMENT</a:t>
            </a:r>
          </a:p>
          <a:p>
            <a:r>
              <a:rPr lang="en-US" sz="2000" dirty="0"/>
              <a:t>ARTICLE IV: SPECIAL PROVISIONS</a:t>
            </a:r>
          </a:p>
          <a:p>
            <a:r>
              <a:rPr lang="en-US" sz="2000" dirty="0"/>
              <a:t>ARTICLE V: CONTACT PERSONS (DETAILS)</a:t>
            </a:r>
          </a:p>
          <a:p>
            <a:r>
              <a:rPr lang="en-GB" sz="2000" dirty="0"/>
              <a:t>Signed for and on behalf of: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FC2FD6-5F7F-42D9-95EF-344E84C6D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-5058"/>
            <a:ext cx="5183188" cy="616778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MOA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DF7C1B5-816A-4591-BCDF-010273F12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794607"/>
            <a:ext cx="5183188" cy="5746041"/>
          </a:xfrm>
        </p:spPr>
        <p:txBody>
          <a:bodyPr>
            <a:noAutofit/>
          </a:bodyPr>
          <a:lstStyle/>
          <a:p>
            <a:r>
              <a:rPr lang="en-US" sz="2000" dirty="0"/>
              <a:t>Introduction of parties</a:t>
            </a:r>
          </a:p>
          <a:p>
            <a:r>
              <a:rPr lang="en-US" sz="2000" dirty="0"/>
              <a:t>ARTICLE I: OBJECTIVES </a:t>
            </a:r>
          </a:p>
          <a:p>
            <a:r>
              <a:rPr lang="en-US" sz="2000" dirty="0"/>
              <a:t>ARTICLE II: ACTIVITIES [</a:t>
            </a:r>
            <a:r>
              <a:rPr lang="en-US" sz="2000" i="1" dirty="0"/>
              <a:t>WITH DETAILS</a:t>
            </a:r>
            <a:r>
              <a:rPr lang="en-US" sz="2000" dirty="0"/>
              <a:t>]</a:t>
            </a:r>
          </a:p>
          <a:p>
            <a:r>
              <a:rPr lang="en-US" sz="2000" dirty="0"/>
              <a:t>ARTICLE III: RESPONSIBILITIES OF AIT</a:t>
            </a:r>
          </a:p>
          <a:p>
            <a:r>
              <a:rPr lang="en-US" sz="2000" dirty="0"/>
              <a:t>ARTICLE IV: RESPONSIBILITIES OF </a:t>
            </a:r>
            <a:r>
              <a:rPr lang="en-US" sz="2000" i="1" dirty="0"/>
              <a:t>PARTNER</a:t>
            </a:r>
            <a:endParaRPr lang="en-US" sz="2000" dirty="0"/>
          </a:p>
          <a:p>
            <a:r>
              <a:rPr lang="en-US" sz="2000" i="1" dirty="0"/>
              <a:t>[NEW ARTICLES MAY BE INSERTED AS REQUIRED]</a:t>
            </a:r>
            <a:endParaRPr lang="en-US" sz="2000" dirty="0"/>
          </a:p>
          <a:p>
            <a:r>
              <a:rPr lang="en-US" sz="2000" dirty="0"/>
              <a:t>ARTICLE …..: DURATION, TERMINATION, AND AMENDMENT</a:t>
            </a:r>
          </a:p>
          <a:p>
            <a:r>
              <a:rPr lang="en-US" sz="2000" dirty="0"/>
              <a:t>ARTICLE …..: SPECIAL PROVISIONS</a:t>
            </a:r>
          </a:p>
          <a:p>
            <a:r>
              <a:rPr lang="en-US" sz="2000" dirty="0"/>
              <a:t>ARTICLE V: CONTACT PERSONS (DETAILS)</a:t>
            </a:r>
          </a:p>
          <a:p>
            <a:r>
              <a:rPr lang="en-GB" sz="2000" dirty="0"/>
              <a:t>Signed for and on behalf of:</a:t>
            </a:r>
            <a:endParaRPr lang="en-US" sz="20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615120-D2E3-41CE-84E0-3EC921742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375727"/>
              </p:ext>
            </p:extLst>
          </p:nvPr>
        </p:nvGraphicFramePr>
        <p:xfrm>
          <a:off x="6172200" y="5478561"/>
          <a:ext cx="5819886" cy="807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19886">
                  <a:extLst>
                    <a:ext uri="{9D8B030D-6E8A-4147-A177-3AD203B41FA5}">
                      <a16:colId xmlns:a16="http://schemas.microsoft.com/office/drawing/2014/main" val="3502260723"/>
                    </a:ext>
                  </a:extLst>
                </a:gridCol>
              </a:tblGrid>
              <a:tr h="76681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ANNEXES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As appropriate: [e.g. AIT admission requirements; AIT study costs; AIT fields of study; Partner study areas; Partner research areas; etc.]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289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49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8233860-1EEF-4306-896A-12621DE59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340" y="15389"/>
            <a:ext cx="5337313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2FAFA8-61C0-4174-A1C9-41BACD6CED36}"/>
              </a:ext>
            </a:extLst>
          </p:cNvPr>
          <p:cNvSpPr/>
          <p:nvPr/>
        </p:nvSpPr>
        <p:spPr>
          <a:xfrm>
            <a:off x="5866504" y="6565612"/>
            <a:ext cx="6325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/>
              <a:t>http://www.sussex.ac.uk/studentrecruitment/internationaloffice/partnerships/mou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8A3655-9B71-4268-870D-E9C760D95287}"/>
              </a:ext>
            </a:extLst>
          </p:cNvPr>
          <p:cNvSpPr/>
          <p:nvPr/>
        </p:nvSpPr>
        <p:spPr>
          <a:xfrm>
            <a:off x="3420932" y="4367605"/>
            <a:ext cx="4582757" cy="51636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85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6EAE3-DD46-4032-B420-F5D36FEED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Guidance for MOU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B6764-6D80-447D-834D-0465297CB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approval</a:t>
            </a:r>
          </a:p>
          <a:p>
            <a:r>
              <a:rPr lang="en-US" dirty="0"/>
              <a:t>Drafting an MOU</a:t>
            </a:r>
          </a:p>
          <a:p>
            <a:pPr lvl="1"/>
            <a:r>
              <a:rPr lang="en-US" dirty="0"/>
              <a:t>As a general rule, agreements should be at institutional level (between universities), rather than at school or department level.</a:t>
            </a:r>
          </a:p>
          <a:p>
            <a:r>
              <a:rPr lang="en-US" dirty="0"/>
              <a:t>Escalation of an MOU</a:t>
            </a:r>
          </a:p>
          <a:p>
            <a:r>
              <a:rPr lang="en-US" dirty="0"/>
              <a:t>Ongoing monitoring</a:t>
            </a:r>
          </a:p>
          <a:p>
            <a:r>
              <a:rPr lang="en-US" dirty="0"/>
              <a:t>Termination or expiry of an MOU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ED3077-E722-49D4-823B-FBF54815B3AB}"/>
              </a:ext>
            </a:extLst>
          </p:cNvPr>
          <p:cNvSpPr/>
          <p:nvPr/>
        </p:nvSpPr>
        <p:spPr>
          <a:xfrm>
            <a:off x="5866504" y="6565612"/>
            <a:ext cx="6325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/>
              <a:t>http://www.sussex.ac.uk/studentrecruitment/internationaloffice/partnerships/mou</a:t>
            </a:r>
          </a:p>
        </p:txBody>
      </p:sp>
    </p:spTree>
    <p:extLst>
      <p:ext uri="{BB962C8B-B14F-4D97-AF65-F5344CB8AC3E}">
        <p14:creationId xmlns:p14="http://schemas.microsoft.com/office/powerpoint/2010/main" val="1188465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806</Words>
  <Application>Microsoft Office PowerPoint</Application>
  <PresentationFormat>Widescreen</PresentationFormat>
  <Paragraphs>98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Examples of agreements</vt:lpstr>
      <vt:lpstr>How do you establish the partnership</vt:lpstr>
      <vt:lpstr>What are MOU and MOA</vt:lpstr>
      <vt:lpstr>MOU vs MOA</vt:lpstr>
      <vt:lpstr>PowerPoint Presentation</vt:lpstr>
      <vt:lpstr>PowerPoint Presentation</vt:lpstr>
      <vt:lpstr>PowerPoint Presentation</vt:lpstr>
      <vt:lpstr>PowerPoint Presentation</vt:lpstr>
      <vt:lpstr>Guidance for MOU</vt:lpstr>
      <vt:lpstr>MOA</vt:lpstr>
      <vt:lpstr>LOI</vt:lpstr>
      <vt:lpstr>Donor driven agreements</vt:lpstr>
      <vt:lpstr>NDA: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agreements</dc:title>
  <dc:creator>Kavinda Gunasekara</dc:creator>
  <cp:lastModifiedBy>Kavinda Gunasekara</cp:lastModifiedBy>
  <cp:revision>11</cp:revision>
  <dcterms:created xsi:type="dcterms:W3CDTF">2019-03-12T15:36:08Z</dcterms:created>
  <dcterms:modified xsi:type="dcterms:W3CDTF">2019-03-13T06:47:52Z</dcterms:modified>
</cp:coreProperties>
</file>