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19" r:id="rId1"/>
  </p:sldMasterIdLst>
  <p:notesMasterIdLst>
    <p:notesMasterId r:id="rId17"/>
  </p:notesMasterIdLst>
  <p:sldIdLst>
    <p:sldId id="256" r:id="rId2"/>
    <p:sldId id="257" r:id="rId3"/>
    <p:sldId id="720" r:id="rId4"/>
    <p:sldId id="306" r:id="rId5"/>
    <p:sldId id="724" r:id="rId6"/>
    <p:sldId id="725" r:id="rId7"/>
    <p:sldId id="723" r:id="rId8"/>
    <p:sldId id="719" r:id="rId9"/>
    <p:sldId id="718" r:id="rId10"/>
    <p:sldId id="721" r:id="rId11"/>
    <p:sldId id="715" r:id="rId12"/>
    <p:sldId id="266" r:id="rId13"/>
    <p:sldId id="267" r:id="rId14"/>
    <p:sldId id="722" r:id="rId15"/>
    <p:sldId id="71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320" autoAdjust="0"/>
  </p:normalViewPr>
  <p:slideViewPr>
    <p:cSldViewPr snapToGrid="0">
      <p:cViewPr varScale="1">
        <p:scale>
          <a:sx n="64" d="100"/>
          <a:sy n="64" d="100"/>
        </p:scale>
        <p:origin x="19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C234F-65C8-44A3-807D-A4278540EC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9B29F-6770-4B3C-961E-65928CFE2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1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y-Qaaz-MM" dirty="0"/>
              <a:t>Good morning, ladies and ge</a:t>
            </a:r>
            <a:r>
              <a:rPr lang="en-US" dirty="0"/>
              <a:t>n</a:t>
            </a:r>
            <a:r>
              <a:rPr lang="my-Qaaz-MM" dirty="0"/>
              <a:t>t</a:t>
            </a:r>
            <a:r>
              <a:rPr lang="en-US" dirty="0"/>
              <a:t>l</a:t>
            </a:r>
            <a:r>
              <a:rPr lang="my-Qaaz-MM" dirty="0"/>
              <a:t>e</a:t>
            </a:r>
            <a:r>
              <a:rPr lang="en-US" dirty="0"/>
              <a:t>m</a:t>
            </a:r>
            <a:r>
              <a:rPr lang="my-Qaaz-MM" dirty="0"/>
              <a:t>e</a:t>
            </a:r>
            <a:r>
              <a:rPr lang="en-US" dirty="0"/>
              <a:t>n</a:t>
            </a:r>
            <a:endParaRPr lang="my-Qaaz-MM" dirty="0"/>
          </a:p>
          <a:p>
            <a:r>
              <a:rPr lang="my-Qaaz-MM" dirty="0"/>
              <a:t>Before giving the presentation, let me start by telling you a </a:t>
            </a:r>
            <a:r>
              <a:rPr lang="en-US" dirty="0"/>
              <a:t>b</a:t>
            </a:r>
            <a:r>
              <a:rPr lang="my-Qaaz-MM" dirty="0"/>
              <a:t>i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a</a:t>
            </a:r>
            <a:r>
              <a:rPr lang="my-Qaaz-MM" dirty="0"/>
              <a:t>b</a:t>
            </a:r>
            <a:r>
              <a:rPr lang="en-US" dirty="0"/>
              <a:t>o</a:t>
            </a:r>
            <a:r>
              <a:rPr lang="my-Qaaz-MM" dirty="0"/>
              <a:t>u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m</a:t>
            </a:r>
            <a:r>
              <a:rPr lang="my-Qaaz-MM" dirty="0"/>
              <a:t>y</a:t>
            </a:r>
            <a:r>
              <a:rPr lang="en-US" dirty="0"/>
              <a:t>s</a:t>
            </a:r>
            <a:r>
              <a:rPr lang="my-Qaaz-MM" dirty="0"/>
              <a:t>e</a:t>
            </a:r>
            <a:r>
              <a:rPr lang="en-US" dirty="0"/>
              <a:t>l</a:t>
            </a:r>
            <a:r>
              <a:rPr lang="my-Qaaz-MM" dirty="0"/>
              <a:t>f.</a:t>
            </a:r>
          </a:p>
          <a:p>
            <a:r>
              <a:rPr lang="my-Qaaz-MM" dirty="0"/>
              <a:t>My name is Thant Zin Maw w</a:t>
            </a:r>
            <a:r>
              <a:rPr lang="en-US" dirty="0"/>
              <a:t>o</a:t>
            </a:r>
            <a:r>
              <a:rPr lang="my-Qaaz-MM" dirty="0"/>
              <a:t>r</a:t>
            </a:r>
            <a:r>
              <a:rPr lang="en-US" dirty="0"/>
              <a:t>k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g </a:t>
            </a:r>
            <a:r>
              <a:rPr lang="en-US" dirty="0"/>
              <a:t>a</a:t>
            </a:r>
            <a:r>
              <a:rPr lang="my-Qaaz-MM" dirty="0"/>
              <a:t>t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R</a:t>
            </a:r>
            <a:r>
              <a:rPr lang="my-Qaaz-MM" dirty="0"/>
              <a:t>emote Sensing and GIS Section, under Forest D</a:t>
            </a:r>
            <a:r>
              <a:rPr lang="en-US" dirty="0"/>
              <a:t>e</a:t>
            </a:r>
            <a:r>
              <a:rPr lang="my-Qaaz-MM" dirty="0"/>
              <a:t>p</a:t>
            </a:r>
            <a:r>
              <a:rPr lang="en-US" dirty="0"/>
              <a:t>a</a:t>
            </a:r>
            <a:r>
              <a:rPr lang="my-Qaaz-MM" dirty="0"/>
              <a:t>r</a:t>
            </a:r>
            <a:r>
              <a:rPr lang="en-US" dirty="0"/>
              <a:t>t</a:t>
            </a:r>
            <a:r>
              <a:rPr lang="my-Qaaz-MM" dirty="0"/>
              <a:t>m</a:t>
            </a:r>
            <a:r>
              <a:rPr lang="en-US" dirty="0"/>
              <a:t>e</a:t>
            </a:r>
            <a:r>
              <a:rPr lang="my-Qaaz-MM" dirty="0"/>
              <a:t>n</a:t>
            </a:r>
            <a:r>
              <a:rPr lang="en-US" dirty="0"/>
              <a:t>t</a:t>
            </a:r>
            <a:r>
              <a:rPr lang="my-Qaaz-MM" dirty="0"/>
              <a:t>.</a:t>
            </a:r>
          </a:p>
          <a:p>
            <a:r>
              <a:rPr lang="my-Qaaz-MM" dirty="0"/>
              <a:t>I’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/>
              <a:t>l</a:t>
            </a:r>
            <a:r>
              <a:rPr lang="my-Qaaz-MM" dirty="0"/>
              <a:t>i</a:t>
            </a:r>
            <a:r>
              <a:rPr lang="en-US" dirty="0"/>
              <a:t>k</a:t>
            </a:r>
            <a:r>
              <a:rPr lang="my-Qaaz-MM" dirty="0"/>
              <a:t>e </a:t>
            </a:r>
            <a:r>
              <a:rPr lang="en-US" dirty="0"/>
              <a:t>t</a:t>
            </a:r>
            <a:r>
              <a:rPr lang="my-Qaaz-MM" dirty="0"/>
              <a:t>o </a:t>
            </a:r>
            <a:r>
              <a:rPr lang="en-US" dirty="0"/>
              <a:t>t</a:t>
            </a:r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k </a:t>
            </a:r>
            <a:r>
              <a:rPr lang="en-US" dirty="0"/>
              <a:t>t</a:t>
            </a:r>
            <a:r>
              <a:rPr lang="my-Qaaz-MM" dirty="0"/>
              <a:t>o </a:t>
            </a:r>
            <a:r>
              <a:rPr lang="en-US" dirty="0"/>
              <a:t>y</a:t>
            </a:r>
            <a:r>
              <a:rPr lang="my-Qaaz-MM" dirty="0"/>
              <a:t>o</a:t>
            </a:r>
            <a:r>
              <a:rPr lang="en-US" dirty="0"/>
              <a:t>u</a:t>
            </a:r>
            <a:r>
              <a:rPr lang="my-Qaaz-MM" dirty="0"/>
              <a:t> </a:t>
            </a:r>
            <a:r>
              <a:rPr lang="en-US" dirty="0"/>
              <a:t>t</a:t>
            </a:r>
            <a:r>
              <a:rPr lang="my-Qaaz-MM" dirty="0"/>
              <a:t>o</a:t>
            </a:r>
            <a:r>
              <a:rPr lang="en-US" dirty="0"/>
              <a:t>d</a:t>
            </a:r>
            <a:r>
              <a:rPr lang="my-Qaaz-MM" dirty="0"/>
              <a:t>a</a:t>
            </a:r>
            <a:r>
              <a:rPr lang="en-US" dirty="0"/>
              <a:t>y</a:t>
            </a:r>
            <a:r>
              <a:rPr lang="my-Qaaz-MM" dirty="0"/>
              <a:t> </a:t>
            </a:r>
            <a:r>
              <a:rPr lang="en-US" dirty="0"/>
              <a:t>a</a:t>
            </a:r>
            <a:r>
              <a:rPr lang="my-Qaaz-MM" dirty="0"/>
              <a:t>b</a:t>
            </a:r>
            <a:r>
              <a:rPr lang="en-US" dirty="0"/>
              <a:t>o</a:t>
            </a:r>
            <a:r>
              <a:rPr lang="my-Qaaz-MM" dirty="0"/>
              <a:t>u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par</a:t>
            </a:r>
            <a:r>
              <a:rPr lang="en-US" dirty="0"/>
              <a:t>t</a:t>
            </a:r>
            <a:r>
              <a:rPr lang="my-Qaaz-MM" dirty="0"/>
              <a:t>n</a:t>
            </a:r>
            <a:r>
              <a:rPr lang="en-US" dirty="0"/>
              <a:t>e</a:t>
            </a:r>
            <a:r>
              <a:rPr lang="my-Qaaz-MM" dirty="0"/>
              <a:t>r</a:t>
            </a:r>
            <a:r>
              <a:rPr lang="en-US" dirty="0"/>
              <a:t>s</a:t>
            </a:r>
            <a:r>
              <a:rPr lang="my-Qaaz-MM" dirty="0"/>
              <a:t>h</a:t>
            </a:r>
            <a:r>
              <a:rPr lang="en-US" dirty="0" err="1"/>
              <a:t>i</a:t>
            </a:r>
            <a:r>
              <a:rPr lang="my-Qaaz-MM" dirty="0"/>
              <a:t>p</a:t>
            </a:r>
            <a:r>
              <a:rPr lang="en-US" dirty="0"/>
              <a:t>s</a:t>
            </a:r>
            <a:r>
              <a:rPr lang="my-Qaaz-MM" dirty="0"/>
              <a:t> </a:t>
            </a:r>
            <a:r>
              <a:rPr lang="en-US" dirty="0"/>
              <a:t>w</a:t>
            </a:r>
            <a:r>
              <a:rPr lang="my-Qaaz-MM" dirty="0"/>
              <a:t>i</a:t>
            </a:r>
            <a:r>
              <a:rPr lang="en-US" dirty="0"/>
              <a:t>t</a:t>
            </a:r>
            <a:r>
              <a:rPr lang="my-Qaaz-MM" dirty="0"/>
              <a:t>h </a:t>
            </a:r>
            <a:r>
              <a:rPr lang="en-US" dirty="0"/>
              <a:t>F</a:t>
            </a:r>
            <a:r>
              <a:rPr lang="my-Qaaz-MM" dirty="0"/>
              <a:t>o</a:t>
            </a:r>
            <a:r>
              <a:rPr lang="en-US" dirty="0"/>
              <a:t>r</a:t>
            </a:r>
            <a:r>
              <a:rPr lang="my-Qaaz-MM" dirty="0"/>
              <a:t>e</a:t>
            </a:r>
            <a:r>
              <a:rPr lang="en-US" dirty="0"/>
              <a:t>s</a:t>
            </a:r>
            <a:r>
              <a:rPr lang="my-Qaaz-MM" dirty="0"/>
              <a:t>t</a:t>
            </a:r>
            <a:r>
              <a:rPr lang="en-US" dirty="0"/>
              <a:t>r</a:t>
            </a:r>
            <a:r>
              <a:rPr lang="my-Qaaz-MM" dirty="0"/>
              <a:t>y </a:t>
            </a:r>
            <a:r>
              <a:rPr lang="en-US" dirty="0"/>
              <a:t>S</a:t>
            </a:r>
            <a:r>
              <a:rPr lang="my-Qaaz-MM" dirty="0"/>
              <a:t>e</a:t>
            </a:r>
            <a:r>
              <a:rPr lang="en-US" dirty="0"/>
              <a:t>c</a:t>
            </a:r>
            <a:r>
              <a:rPr lang="my-Qaaz-MM" dirty="0"/>
              <a:t>t</a:t>
            </a:r>
            <a:r>
              <a:rPr lang="en-US" dirty="0"/>
              <a:t>o</a:t>
            </a:r>
            <a:r>
              <a:rPr lang="my-Qaaz-MM" dirty="0"/>
              <a:t>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t</a:t>
            </a:r>
            <a:r>
              <a:rPr lang="en-US" dirty="0"/>
              <a:t>h</a:t>
            </a:r>
            <a:r>
              <a:rPr lang="my-Qaaz-MM" dirty="0"/>
              <a:t>o</a:t>
            </a:r>
            <a:r>
              <a:rPr lang="en-US" dirty="0"/>
              <a:t>u</a:t>
            </a:r>
            <a:r>
              <a:rPr lang="my-Qaaz-MM" dirty="0"/>
              <a:t>g</a:t>
            </a:r>
            <a:r>
              <a:rPr lang="en-US" dirty="0"/>
              <a:t>h</a:t>
            </a:r>
            <a:r>
              <a:rPr lang="my-Qaaz-MM" dirty="0"/>
              <a:t> </a:t>
            </a:r>
            <a:r>
              <a:rPr lang="en-US" dirty="0"/>
              <a:t>w</a:t>
            </a:r>
            <a:r>
              <a:rPr lang="my-Qaaz-MM" dirty="0"/>
              <a:t>e are implementing </a:t>
            </a:r>
            <a:r>
              <a:rPr lang="en-US" dirty="0"/>
              <a:t>m</a:t>
            </a:r>
            <a:r>
              <a:rPr lang="my-Qaaz-MM" dirty="0"/>
              <a:t>a</a:t>
            </a:r>
            <a:r>
              <a:rPr lang="en-US" dirty="0"/>
              <a:t>n</a:t>
            </a:r>
            <a:r>
              <a:rPr lang="my-Qaaz-MM" dirty="0"/>
              <a:t>y </a:t>
            </a:r>
            <a:r>
              <a:rPr lang="en-US" dirty="0" err="1"/>
              <a:t>i</a:t>
            </a:r>
            <a:r>
              <a:rPr lang="my-Qaaz-MM" dirty="0"/>
              <a:t>n</a:t>
            </a:r>
            <a:r>
              <a:rPr lang="en-US" dirty="0"/>
              <a:t>t</a:t>
            </a:r>
            <a:r>
              <a:rPr lang="my-Qaaz-MM" dirty="0"/>
              <a:t>e</a:t>
            </a:r>
            <a:r>
              <a:rPr lang="en-US" dirty="0"/>
              <a:t>r</a:t>
            </a:r>
            <a:r>
              <a:rPr lang="my-Qaaz-MM" dirty="0"/>
              <a:t>n</a:t>
            </a:r>
            <a:r>
              <a:rPr lang="en-US" dirty="0"/>
              <a:t>a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onal projects, </a:t>
            </a:r>
            <a:r>
              <a:rPr lang="en-US" dirty="0"/>
              <a:t>F</a:t>
            </a:r>
            <a:r>
              <a:rPr lang="my-Qaaz-MM" dirty="0"/>
              <a:t>o</a:t>
            </a:r>
            <a:r>
              <a:rPr lang="en-US" dirty="0"/>
              <a:t>r</a:t>
            </a:r>
            <a:r>
              <a:rPr lang="my-Qaaz-MM" dirty="0"/>
              <a:t>e</a:t>
            </a:r>
            <a:r>
              <a:rPr lang="en-US" dirty="0"/>
              <a:t>s</a:t>
            </a:r>
            <a:r>
              <a:rPr lang="my-Qaaz-MM" dirty="0"/>
              <a:t>t </a:t>
            </a:r>
            <a:r>
              <a:rPr lang="en-US" dirty="0"/>
              <a:t>D</a:t>
            </a:r>
            <a:r>
              <a:rPr lang="my-Qaaz-MM" dirty="0"/>
              <a:t>e</a:t>
            </a:r>
            <a:r>
              <a:rPr lang="en-US" dirty="0"/>
              <a:t>p</a:t>
            </a:r>
            <a:r>
              <a:rPr lang="my-Qaaz-MM" dirty="0"/>
              <a:t>a</a:t>
            </a:r>
            <a:r>
              <a:rPr lang="en-US" dirty="0"/>
              <a:t>r</a:t>
            </a:r>
            <a:r>
              <a:rPr lang="my-Qaaz-MM" dirty="0"/>
              <a:t>tment still have many challenges.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38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y-Qaaz-MM" dirty="0"/>
              <a:t>B</a:t>
            </a:r>
            <a:r>
              <a:rPr lang="en-US" dirty="0"/>
              <a:t>e</a:t>
            </a:r>
            <a:r>
              <a:rPr lang="my-Qaaz-MM" dirty="0"/>
              <a:t>s</a:t>
            </a:r>
            <a:r>
              <a:rPr lang="en-US" dirty="0" err="1"/>
              <a:t>i</a:t>
            </a:r>
            <a:r>
              <a:rPr lang="my-Qaaz-MM" dirty="0"/>
              <a:t>d</a:t>
            </a:r>
            <a:r>
              <a:rPr lang="en-US" dirty="0"/>
              <a:t>e</a:t>
            </a:r>
            <a:r>
              <a:rPr lang="my-Qaaz-MM" dirty="0"/>
              <a:t>s the pr</a:t>
            </a:r>
            <a:r>
              <a:rPr lang="en-US" dirty="0"/>
              <a:t>e</a:t>
            </a:r>
            <a:r>
              <a:rPr lang="my-Qaaz-MM" dirty="0"/>
              <a:t>v</a:t>
            </a:r>
            <a:r>
              <a:rPr lang="en-US" dirty="0" err="1"/>
              <a:t>i</a:t>
            </a:r>
            <a:r>
              <a:rPr lang="my-Qaaz-MM" dirty="0"/>
              <a:t>o</a:t>
            </a:r>
            <a:r>
              <a:rPr lang="en-US" dirty="0"/>
              <a:t>u</a:t>
            </a:r>
            <a:r>
              <a:rPr lang="my-Qaaz-MM" dirty="0"/>
              <a:t>s </a:t>
            </a:r>
            <a:r>
              <a:rPr lang="en-US" dirty="0"/>
              <a:t>m</a:t>
            </a:r>
            <a:r>
              <a:rPr lang="my-Qaaz-MM" dirty="0"/>
              <a:t>e</a:t>
            </a:r>
            <a:r>
              <a:rPr lang="en-US" dirty="0"/>
              <a:t>n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e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/>
              <a:t>p</a:t>
            </a:r>
            <a:r>
              <a:rPr lang="my-Qaaz-MM" dirty="0"/>
              <a:t>r</a:t>
            </a:r>
            <a:r>
              <a:rPr lang="en-US" dirty="0"/>
              <a:t>o</a:t>
            </a:r>
            <a:r>
              <a:rPr lang="my-Qaaz-MM" dirty="0"/>
              <a:t>j</a:t>
            </a:r>
            <a:r>
              <a:rPr lang="en-US" dirty="0"/>
              <a:t>e</a:t>
            </a:r>
            <a:r>
              <a:rPr lang="my-Qaaz-MM" dirty="0"/>
              <a:t>c</a:t>
            </a:r>
            <a:r>
              <a:rPr lang="en-US" dirty="0"/>
              <a:t>t</a:t>
            </a:r>
            <a:r>
              <a:rPr lang="my-Qaaz-MM" dirty="0"/>
              <a:t>s, </a:t>
            </a:r>
            <a:r>
              <a:rPr lang="en-US" dirty="0"/>
              <a:t>F</a:t>
            </a:r>
            <a:r>
              <a:rPr lang="my-Qaaz-MM" dirty="0"/>
              <a:t>D </a:t>
            </a:r>
            <a:r>
              <a:rPr lang="en-US" dirty="0" err="1"/>
              <a:t>i</a:t>
            </a:r>
            <a:r>
              <a:rPr lang="my-Qaaz-MM" dirty="0"/>
              <a:t>s </a:t>
            </a:r>
            <a:r>
              <a:rPr lang="en-US" dirty="0"/>
              <a:t>p</a:t>
            </a:r>
            <a:r>
              <a:rPr lang="my-Qaaz-MM" dirty="0"/>
              <a:t>l</a:t>
            </a:r>
            <a:r>
              <a:rPr lang="en-US" dirty="0"/>
              <a:t>a</a:t>
            </a:r>
            <a:r>
              <a:rPr lang="my-Qaaz-MM" dirty="0"/>
              <a:t>n</a:t>
            </a:r>
            <a:r>
              <a:rPr lang="en-US" dirty="0"/>
              <a:t>n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g </a:t>
            </a:r>
            <a:r>
              <a:rPr lang="en-US" dirty="0"/>
              <a:t>t</a:t>
            </a:r>
            <a:r>
              <a:rPr lang="my-Qaaz-MM" dirty="0"/>
              <a:t>o </a:t>
            </a:r>
            <a:r>
              <a:rPr lang="en-US" dirty="0" err="1"/>
              <a:t>i</a:t>
            </a:r>
            <a:r>
              <a:rPr lang="my-Qaaz-MM" dirty="0"/>
              <a:t>m</a:t>
            </a:r>
            <a:r>
              <a:rPr lang="en-US" dirty="0"/>
              <a:t>p</a:t>
            </a:r>
            <a:r>
              <a:rPr lang="my-Qaaz-MM" dirty="0"/>
              <a:t>l</a:t>
            </a:r>
            <a:r>
              <a:rPr lang="en-US" dirty="0"/>
              <a:t>e</a:t>
            </a:r>
            <a:r>
              <a:rPr lang="my-Qaaz-MM" dirty="0"/>
              <a:t>m</a:t>
            </a:r>
            <a:r>
              <a:rPr lang="en-US" dirty="0"/>
              <a:t>e</a:t>
            </a:r>
            <a:r>
              <a:rPr lang="my-Qaaz-MM" dirty="0"/>
              <a:t>n</a:t>
            </a:r>
            <a:r>
              <a:rPr lang="en-US" dirty="0"/>
              <a:t>t</a:t>
            </a:r>
            <a:endParaRPr lang="my-Qaaz-MM" dirty="0"/>
          </a:p>
          <a:p>
            <a:r>
              <a:rPr lang="my-Qaaz-MM" dirty="0"/>
              <a:t>additional </a:t>
            </a:r>
            <a:r>
              <a:rPr lang="en-US" dirty="0"/>
              <a:t>c</a:t>
            </a:r>
            <a:r>
              <a:rPr lang="my-Qaaz-MM" dirty="0"/>
              <a:t>o</a:t>
            </a:r>
            <a:r>
              <a:rPr lang="en-US" dirty="0"/>
              <a:t>o</a:t>
            </a:r>
            <a:r>
              <a:rPr lang="my-Qaaz-MM" dirty="0"/>
              <a:t>p</a:t>
            </a:r>
            <a:r>
              <a:rPr lang="en-US" dirty="0"/>
              <a:t>e</a:t>
            </a:r>
            <a:r>
              <a:rPr lang="my-Qaaz-MM" dirty="0"/>
              <a:t>r</a:t>
            </a:r>
            <a:r>
              <a:rPr lang="en-US" dirty="0"/>
              <a:t>a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 </a:t>
            </a:r>
            <a:r>
              <a:rPr lang="en-US" dirty="0"/>
              <a:t>w</a:t>
            </a:r>
            <a:r>
              <a:rPr lang="my-Qaaz-MM" dirty="0"/>
              <a:t>ith </a:t>
            </a:r>
            <a:r>
              <a:rPr lang="en-US" dirty="0"/>
              <a:t>S</a:t>
            </a:r>
            <a:r>
              <a:rPr lang="my-Qaaz-MM" dirty="0"/>
              <a:t>w</a:t>
            </a:r>
            <a:r>
              <a:rPr lang="en-US" dirty="0" err="1"/>
              <a:t>i</a:t>
            </a:r>
            <a:r>
              <a:rPr lang="my-Qaaz-MM" dirty="0"/>
              <a:t>z Agency </a:t>
            </a:r>
            <a:r>
              <a:rPr lang="en-US" dirty="0"/>
              <a:t>a</a:t>
            </a:r>
            <a:r>
              <a:rPr lang="my-Qaaz-MM" dirty="0"/>
              <a:t>n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/>
              <a:t>E</a:t>
            </a:r>
            <a:r>
              <a:rPr lang="my-Qaaz-MM" dirty="0"/>
              <a:t>U </a:t>
            </a:r>
            <a:r>
              <a:rPr lang="en-US" dirty="0"/>
              <a:t>g</a:t>
            </a:r>
            <a:r>
              <a:rPr lang="my-Qaaz-MM" dirty="0"/>
              <a:t>o</a:t>
            </a:r>
            <a:r>
              <a:rPr lang="en-US" dirty="0"/>
              <a:t>v</a:t>
            </a:r>
            <a:r>
              <a:rPr lang="my-Qaaz-MM" dirty="0"/>
              <a:t>e</a:t>
            </a:r>
            <a:r>
              <a:rPr lang="en-US" dirty="0"/>
              <a:t>n</a:t>
            </a:r>
            <a:r>
              <a:rPr lang="my-Qaaz-MM" dirty="0"/>
              <a:t>m</a:t>
            </a:r>
            <a:r>
              <a:rPr lang="en-US" dirty="0"/>
              <a:t>e</a:t>
            </a:r>
            <a:r>
              <a:rPr lang="my-Qaaz-MM" dirty="0"/>
              <a:t>n</a:t>
            </a:r>
            <a:r>
              <a:rPr lang="en-US" dirty="0"/>
              <a:t>t</a:t>
            </a:r>
            <a:r>
              <a:rPr lang="my-Qaaz-MM" dirty="0"/>
              <a:t>. </a:t>
            </a:r>
          </a:p>
          <a:p>
            <a:pPr rtl="0" eaLnBrk="1" fontAlgn="t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x-non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nalysis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x-non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x-non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x-non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x-non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x-non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Land Use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</a:t>
            </a:r>
            <a:endParaRPr lang="my-Qaaz-MM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upcoming slide,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conclude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 from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xperi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my-Qaaz-MM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nce.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my-Qaaz-M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57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694" indent="-216694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dirty="0"/>
              <a:t>We</a:t>
            </a:r>
            <a:r>
              <a:rPr lang="my-Qaaz-MM" dirty="0"/>
              <a:t> need </a:t>
            </a:r>
            <a:r>
              <a:rPr lang="en-US" dirty="0"/>
              <a:t>t</a:t>
            </a:r>
            <a:r>
              <a:rPr lang="my-Qaaz-MM" dirty="0"/>
              <a:t>o </a:t>
            </a:r>
            <a:r>
              <a:rPr lang="en-US" dirty="0"/>
              <a:t>t</a:t>
            </a:r>
            <a:r>
              <a:rPr lang="my-Qaaz-MM" dirty="0"/>
              <a:t>r</a:t>
            </a:r>
            <a:r>
              <a:rPr lang="en-US" dirty="0"/>
              <a:t>y</a:t>
            </a:r>
            <a:r>
              <a:rPr lang="my-Qaaz-MM" dirty="0"/>
              <a:t> for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Strengthening the collaboration and cooperation for Earth Observation &amp; Geospatial Applications</a:t>
            </a:r>
          </a:p>
          <a:p>
            <a:pPr marL="216694" indent="-216694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Currently, there are technical and format issues in Geospatial Management</a:t>
            </a:r>
          </a:p>
          <a:p>
            <a:pPr marL="216694" indent="-216694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my-Qaaz-MM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have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substantial opportunities to learn the lessons from the national and international communities. </a:t>
            </a:r>
          </a:p>
          <a:p>
            <a:pPr marL="216694" indent="-216694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necessary to accelerate the implementation of best practice in geospatial information management approaches. </a:t>
            </a:r>
            <a:endParaRPr lang="my-Qaaz-MM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6694" indent="-216694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my-Qaaz-MM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is all of my presentation.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4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dirty="0"/>
              <a:t>In thi</a:t>
            </a:r>
            <a:r>
              <a:rPr lang="en-US" dirty="0"/>
              <a:t>s</a:t>
            </a:r>
            <a:r>
              <a:rPr lang="my-Qaaz-MM" dirty="0"/>
              <a:t> </a:t>
            </a:r>
            <a:r>
              <a:rPr lang="en-US" dirty="0"/>
              <a:t>p</a:t>
            </a:r>
            <a:r>
              <a:rPr lang="my-Qaaz-MM" dirty="0"/>
              <a:t>r</a:t>
            </a:r>
            <a:r>
              <a:rPr lang="en-US" dirty="0"/>
              <a:t>e</a:t>
            </a:r>
            <a:r>
              <a:rPr lang="my-Qaaz-MM" dirty="0"/>
              <a:t>s</a:t>
            </a:r>
            <a:r>
              <a:rPr lang="en-US" dirty="0"/>
              <a:t>e</a:t>
            </a:r>
            <a:r>
              <a:rPr lang="my-Qaaz-MM" dirty="0"/>
              <a:t>n</a:t>
            </a:r>
            <a:r>
              <a:rPr lang="en-US" dirty="0"/>
              <a:t>t</a:t>
            </a:r>
            <a:r>
              <a:rPr lang="my-Qaaz-MM" dirty="0"/>
              <a:t>a</a:t>
            </a:r>
            <a:r>
              <a:rPr lang="en-US" dirty="0"/>
              <a:t>t</a:t>
            </a:r>
            <a:r>
              <a:rPr lang="my-Qaaz-MM" dirty="0"/>
              <a:t>i</a:t>
            </a:r>
            <a:r>
              <a:rPr lang="en-US" dirty="0"/>
              <a:t>o</a:t>
            </a:r>
            <a:r>
              <a:rPr lang="my-Qaaz-MM" dirty="0"/>
              <a:t>n, </a:t>
            </a:r>
            <a:r>
              <a:rPr lang="en-US" dirty="0"/>
              <a:t>I</a:t>
            </a:r>
            <a:r>
              <a:rPr lang="my-Qaaz-MM" dirty="0"/>
              <a:t> </a:t>
            </a:r>
            <a:r>
              <a:rPr lang="en-US" dirty="0"/>
              <a:t>w</a:t>
            </a:r>
            <a:r>
              <a:rPr lang="my-Qaaz-MM" dirty="0"/>
              <a:t>i</a:t>
            </a:r>
            <a:r>
              <a:rPr lang="en-US" dirty="0"/>
              <a:t>l</a:t>
            </a:r>
            <a:r>
              <a:rPr lang="my-Qaaz-MM" dirty="0"/>
              <a:t>l </a:t>
            </a:r>
            <a:r>
              <a:rPr lang="en-US" dirty="0"/>
              <a:t>e</a:t>
            </a:r>
            <a:r>
              <a:rPr lang="my-Qaaz-MM" dirty="0"/>
              <a:t>x</a:t>
            </a:r>
            <a:r>
              <a:rPr lang="en-US" dirty="0"/>
              <a:t>p</a:t>
            </a:r>
            <a:r>
              <a:rPr lang="my-Qaaz-MM" dirty="0"/>
              <a:t>l</a:t>
            </a:r>
            <a:r>
              <a:rPr lang="en-US" dirty="0"/>
              <a:t>a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 </a:t>
            </a:r>
            <a:r>
              <a:rPr lang="en-US" dirty="0"/>
              <a:t>a</a:t>
            </a:r>
            <a:r>
              <a:rPr lang="my-Qaaz-MM" dirty="0"/>
              <a:t>s </a:t>
            </a:r>
            <a:r>
              <a:rPr lang="en-US" dirty="0"/>
              <a:t>I</a:t>
            </a:r>
            <a:r>
              <a:rPr lang="my-Qaaz-MM" dirty="0"/>
              <a:t> </a:t>
            </a:r>
            <a:r>
              <a:rPr lang="en-US" dirty="0"/>
              <a:t>d</a:t>
            </a:r>
            <a:r>
              <a:rPr lang="my-Qaaz-MM" dirty="0"/>
              <a:t>e</a:t>
            </a:r>
            <a:r>
              <a:rPr lang="en-US" dirty="0"/>
              <a:t>s</a:t>
            </a:r>
            <a:r>
              <a:rPr lang="my-Qaaz-MM" dirty="0"/>
              <a:t>c</a:t>
            </a:r>
            <a:r>
              <a:rPr lang="en-US" dirty="0"/>
              <a:t>r</a:t>
            </a:r>
            <a:r>
              <a:rPr lang="my-Qaaz-MM" dirty="0"/>
              <a:t>i</a:t>
            </a:r>
            <a:r>
              <a:rPr lang="en-US" dirty="0"/>
              <a:t>b</a:t>
            </a:r>
            <a:r>
              <a:rPr lang="my-Qaaz-MM" dirty="0"/>
              <a:t>e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 err="1"/>
              <a:t>i</a:t>
            </a:r>
            <a:r>
              <a:rPr lang="my-Qaaz-MM" dirty="0"/>
              <a:t>n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c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t</a:t>
            </a:r>
            <a:r>
              <a:rPr lang="en-US" dirty="0"/>
              <a:t>e</a:t>
            </a:r>
            <a:r>
              <a:rPr lang="my-Qaaz-MM" dirty="0"/>
              <a:t>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6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my-Qaaz-MM" dirty="0"/>
              <a:t>t </a:t>
            </a:r>
            <a:r>
              <a:rPr lang="en-US" dirty="0"/>
              <a:t>f</a:t>
            </a:r>
            <a:r>
              <a:rPr lang="my-Qaaz-MM" dirty="0"/>
              <a:t>irst, I am going to exp</a:t>
            </a:r>
            <a:r>
              <a:rPr lang="en-US" dirty="0"/>
              <a:t>l</a:t>
            </a:r>
            <a:r>
              <a:rPr lang="my-Qaaz-MM" dirty="0"/>
              <a:t>a</a:t>
            </a:r>
            <a:r>
              <a:rPr lang="en-US" dirty="0" err="1"/>
              <a:t>i</a:t>
            </a:r>
            <a:r>
              <a:rPr lang="my-Qaaz-MM" dirty="0"/>
              <a:t>n </a:t>
            </a:r>
            <a:r>
              <a:rPr lang="en-US" dirty="0"/>
              <a:t>a</a:t>
            </a:r>
            <a:r>
              <a:rPr lang="my-Qaaz-MM" dirty="0"/>
              <a:t>b</a:t>
            </a:r>
            <a:r>
              <a:rPr lang="en-US" dirty="0"/>
              <a:t>o</a:t>
            </a:r>
            <a:r>
              <a:rPr lang="my-Qaaz-MM" dirty="0"/>
              <a:t>u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I</a:t>
            </a:r>
            <a:r>
              <a:rPr lang="my-Qaaz-MM" dirty="0"/>
              <a:t>n</a:t>
            </a:r>
            <a:r>
              <a:rPr lang="en-US" dirty="0"/>
              <a:t>s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t</a:t>
            </a:r>
            <a:r>
              <a:rPr lang="en-US" dirty="0"/>
              <a:t>u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 </a:t>
            </a:r>
            <a:r>
              <a:rPr lang="en-US" dirty="0"/>
              <a:t>S</a:t>
            </a:r>
            <a:r>
              <a:rPr lang="my-Qaaz-MM" dirty="0"/>
              <a:t>t</a:t>
            </a:r>
            <a:r>
              <a:rPr lang="en-US" dirty="0"/>
              <a:t>r</a:t>
            </a:r>
            <a:r>
              <a:rPr lang="my-Qaaz-MM" dirty="0"/>
              <a:t>u</a:t>
            </a:r>
            <a:r>
              <a:rPr lang="en-US" dirty="0"/>
              <a:t>c</a:t>
            </a:r>
            <a:r>
              <a:rPr lang="my-Qaaz-MM" dirty="0"/>
              <a:t>ture of our Ministry. </a:t>
            </a:r>
          </a:p>
          <a:p>
            <a:r>
              <a:rPr lang="en-US" dirty="0"/>
              <a:t>T</a:t>
            </a:r>
            <a:r>
              <a:rPr lang="my-Qaaz-MM" dirty="0"/>
              <a:t>hey make a lot of change and movement.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y </a:t>
            </a:r>
            <a:r>
              <a:rPr lang="en-US" dirty="0"/>
              <a:t>c</a:t>
            </a:r>
            <a:r>
              <a:rPr lang="my-Qaaz-MM" dirty="0"/>
              <a:t>o</a:t>
            </a:r>
            <a:r>
              <a:rPr lang="en-US" dirty="0"/>
              <a:t>m</a:t>
            </a:r>
            <a:r>
              <a:rPr lang="my-Qaaz-MM" dirty="0"/>
              <a:t>b</a:t>
            </a:r>
            <a:r>
              <a:rPr lang="en-US" dirty="0" err="1"/>
              <a:t>i</a:t>
            </a:r>
            <a:r>
              <a:rPr lang="my-Qaaz-MM" dirty="0"/>
              <a:t>n</a:t>
            </a:r>
            <a:r>
              <a:rPr lang="en-US" dirty="0"/>
              <a:t>e</a:t>
            </a:r>
            <a:r>
              <a:rPr lang="my-Qaaz-MM" dirty="0"/>
              <a:t>d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t</a:t>
            </a:r>
            <a:r>
              <a:rPr lang="my-Qaaz-MM" dirty="0"/>
              <a:t>w</a:t>
            </a:r>
            <a:r>
              <a:rPr lang="en-US" dirty="0"/>
              <a:t>o</a:t>
            </a:r>
            <a:r>
              <a:rPr lang="my-Qaaz-MM" dirty="0"/>
              <a:t> </a:t>
            </a:r>
            <a:r>
              <a:rPr lang="en-US" dirty="0"/>
              <a:t>m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i</a:t>
            </a:r>
            <a:r>
              <a:rPr lang="en-US" dirty="0"/>
              <a:t>s</a:t>
            </a:r>
            <a:r>
              <a:rPr lang="my-Qaaz-MM" dirty="0"/>
              <a:t>t</a:t>
            </a:r>
            <a:r>
              <a:rPr lang="en-US" dirty="0"/>
              <a:t>r</a:t>
            </a:r>
            <a:r>
              <a:rPr lang="my-Qaaz-MM" dirty="0"/>
              <a:t>i</a:t>
            </a:r>
            <a:r>
              <a:rPr lang="en-US" dirty="0"/>
              <a:t>e</a:t>
            </a:r>
            <a:r>
              <a:rPr lang="my-Qaaz-MM" dirty="0"/>
              <a:t>s, </a:t>
            </a:r>
            <a:r>
              <a:rPr lang="en-US" dirty="0"/>
              <a:t>M</a:t>
            </a:r>
            <a:r>
              <a:rPr lang="my-Qaaz-MM" dirty="0"/>
              <a:t>ONREC and </a:t>
            </a:r>
            <a:r>
              <a:rPr lang="en-US" dirty="0"/>
              <a:t>M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i</a:t>
            </a:r>
            <a:r>
              <a:rPr lang="en-US" dirty="0"/>
              <a:t>s</a:t>
            </a:r>
            <a:r>
              <a:rPr lang="my-Qaaz-MM" dirty="0"/>
              <a:t>t</a:t>
            </a:r>
            <a:r>
              <a:rPr lang="en-US" dirty="0"/>
              <a:t>r</a:t>
            </a:r>
            <a:r>
              <a:rPr lang="my-Qaaz-MM" dirty="0"/>
              <a:t>y </a:t>
            </a:r>
            <a:r>
              <a:rPr lang="en-US" dirty="0"/>
              <a:t>o</a:t>
            </a:r>
            <a:r>
              <a:rPr lang="my-Qaaz-MM" dirty="0"/>
              <a:t>f </a:t>
            </a:r>
            <a:r>
              <a:rPr lang="en-US" dirty="0"/>
              <a:t>M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e</a:t>
            </a:r>
            <a:r>
              <a:rPr lang="en-US" dirty="0"/>
              <a:t>s</a:t>
            </a:r>
            <a:r>
              <a:rPr lang="my-Qaaz-MM" dirty="0"/>
              <a:t>. </a:t>
            </a:r>
          </a:p>
          <a:p>
            <a:r>
              <a:rPr lang="my-Qaaz-MM" dirty="0"/>
              <a:t>Under the ministry office, </a:t>
            </a:r>
            <a:r>
              <a:rPr lang="en-US" dirty="0"/>
              <a:t>t</a:t>
            </a:r>
            <a:r>
              <a:rPr lang="my-Qaaz-MM" dirty="0"/>
              <a:t>w</a:t>
            </a:r>
            <a:r>
              <a:rPr lang="en-US" dirty="0"/>
              <a:t>o</a:t>
            </a:r>
            <a:r>
              <a:rPr lang="my-Qaaz-MM" dirty="0"/>
              <a:t> </a:t>
            </a:r>
            <a:r>
              <a:rPr lang="en-US" dirty="0"/>
              <a:t>P</a:t>
            </a:r>
            <a:r>
              <a:rPr lang="my-Qaaz-MM" dirty="0"/>
              <a:t>S </a:t>
            </a:r>
            <a:r>
              <a:rPr lang="en-US" dirty="0"/>
              <a:t>s</a:t>
            </a:r>
            <a:r>
              <a:rPr lang="my-Qaaz-MM" dirty="0"/>
              <a:t>e</a:t>
            </a:r>
            <a:r>
              <a:rPr lang="en-US" dirty="0"/>
              <a:t>p</a:t>
            </a:r>
            <a:r>
              <a:rPr lang="my-Qaaz-MM" dirty="0"/>
              <a:t>a</a:t>
            </a:r>
            <a:r>
              <a:rPr lang="en-US" dirty="0"/>
              <a:t>r</a:t>
            </a:r>
            <a:r>
              <a:rPr lang="my-Qaaz-MM" dirty="0"/>
              <a:t>atedly man</a:t>
            </a:r>
            <a:r>
              <a:rPr lang="en-US" dirty="0"/>
              <a:t>a</a:t>
            </a:r>
            <a:r>
              <a:rPr lang="my-Qaaz-MM" dirty="0"/>
              <a:t>g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M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g </a:t>
            </a:r>
            <a:r>
              <a:rPr lang="en-US" dirty="0"/>
              <a:t>a</a:t>
            </a:r>
            <a:r>
              <a:rPr lang="my-Qaaz-MM" dirty="0"/>
              <a:t>n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/>
              <a:t>E</a:t>
            </a:r>
            <a:r>
              <a:rPr lang="my-Qaaz-MM" dirty="0"/>
              <a:t>n</a:t>
            </a:r>
            <a:r>
              <a:rPr lang="en-US" dirty="0"/>
              <a:t>v</a:t>
            </a:r>
            <a:r>
              <a:rPr lang="my-Qaaz-MM" dirty="0"/>
              <a:t>ironment fi</a:t>
            </a:r>
            <a:r>
              <a:rPr lang="en-US" dirty="0"/>
              <a:t>e</a:t>
            </a:r>
            <a:r>
              <a:rPr lang="my-Qaaz-MM" dirty="0"/>
              <a:t>ld.</a:t>
            </a:r>
          </a:p>
          <a:p>
            <a:r>
              <a:rPr lang="my-Qaaz-MM" dirty="0"/>
              <a:t>FD, DZGD, MTE, SD, ECD.</a:t>
            </a:r>
          </a:p>
          <a:p>
            <a:r>
              <a:rPr lang="my-Qaaz-MM" dirty="0"/>
              <a:t>L</a:t>
            </a:r>
            <a:r>
              <a:rPr lang="en-US" dirty="0"/>
              <a:t>e</a:t>
            </a:r>
            <a:r>
              <a:rPr lang="my-Qaaz-MM" dirty="0"/>
              <a:t>t </a:t>
            </a:r>
            <a:r>
              <a:rPr lang="en-US" dirty="0"/>
              <a:t>m</a:t>
            </a:r>
            <a:r>
              <a:rPr lang="my-Qaaz-MM" dirty="0"/>
              <a:t>e </a:t>
            </a:r>
            <a:r>
              <a:rPr lang="en-US" dirty="0"/>
              <a:t>m</a:t>
            </a:r>
            <a:r>
              <a:rPr lang="my-Qaaz-MM" dirty="0"/>
              <a:t>o</a:t>
            </a:r>
            <a:r>
              <a:rPr lang="en-US" dirty="0"/>
              <a:t>v</a:t>
            </a:r>
            <a:r>
              <a:rPr lang="my-Qaaz-MM" dirty="0"/>
              <a:t>e </a:t>
            </a:r>
            <a:r>
              <a:rPr lang="en-US" dirty="0"/>
              <a:t>t</a:t>
            </a:r>
            <a:r>
              <a:rPr lang="my-Qaaz-MM" dirty="0"/>
              <a:t>o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ne</a:t>
            </a:r>
            <a:r>
              <a:rPr lang="en-US" dirty="0"/>
              <a:t>x</a:t>
            </a:r>
            <a:r>
              <a:rPr lang="my-Qaaz-MM" dirty="0"/>
              <a:t>t </a:t>
            </a:r>
            <a:r>
              <a:rPr lang="en-US" dirty="0"/>
              <a:t>s</a:t>
            </a:r>
            <a:r>
              <a:rPr lang="my-Qaaz-MM" dirty="0"/>
              <a:t>l</a:t>
            </a:r>
            <a:r>
              <a:rPr lang="en-US" dirty="0" err="1"/>
              <a:t>i</a:t>
            </a:r>
            <a:r>
              <a:rPr lang="my-Qaaz-MM" dirty="0"/>
              <a:t>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5FBF-3345-4EE5-B880-DE23490A20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0969" indent="-130969">
              <a:lnSpc>
                <a:spcPct val="130000"/>
              </a:lnSpc>
              <a:buFont typeface="Wingdings" pitchFamily="2" charset="2"/>
              <a:buChar char="§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of Forest Lands</a:t>
            </a:r>
          </a:p>
          <a:p>
            <a:pPr marL="351235" indent="-130969">
              <a:lnSpc>
                <a:spcPct val="130000"/>
              </a:lnSpc>
              <a:buFont typeface="Arial" pitchFamily="34" charset="0"/>
              <a:buChar char="-"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Permanent Forest Estate (PFE)</a:t>
            </a:r>
          </a:p>
          <a:p>
            <a:pPr marL="351235" indent="-130969">
              <a:lnSpc>
                <a:spcPct val="130000"/>
              </a:lnSpc>
              <a:buFont typeface="Arial" pitchFamily="34" charset="0"/>
              <a:buChar char="-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Forested Area under land at the disposal of the Government</a:t>
            </a:r>
          </a:p>
          <a:p>
            <a:pPr marL="130969" indent="-130969">
              <a:lnSpc>
                <a:spcPct val="130000"/>
              </a:lnSpc>
              <a:buFont typeface="Wingdings" pitchFamily="2" charset="2"/>
              <a:buChar char="§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PFE constitutes Reserved Forest (RF), Protected Public Forest (PPF) and Protected Areas System (PAS)</a:t>
            </a:r>
          </a:p>
          <a:p>
            <a:pPr marL="130969" indent="-130969">
              <a:lnSpc>
                <a:spcPct val="130000"/>
              </a:lnSpc>
              <a:buFont typeface="Wingdings" pitchFamily="2" charset="2"/>
              <a:buChar char="§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RF and PPF are almost equal legal status by Forest Law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56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dirty="0"/>
              <a:t>In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 err="1"/>
              <a:t>i</a:t>
            </a:r>
            <a:r>
              <a:rPr lang="my-Qaaz-MM" dirty="0"/>
              <a:t>s </a:t>
            </a:r>
            <a:r>
              <a:rPr lang="en-US" dirty="0"/>
              <a:t>s</a:t>
            </a:r>
            <a:r>
              <a:rPr lang="my-Qaaz-MM" dirty="0"/>
              <a:t>l</a:t>
            </a:r>
            <a:r>
              <a:rPr lang="en-US" dirty="0" err="1"/>
              <a:t>i</a:t>
            </a:r>
            <a:r>
              <a:rPr lang="my-Qaaz-MM" dirty="0"/>
              <a:t>d</a:t>
            </a:r>
            <a:r>
              <a:rPr lang="en-US" dirty="0"/>
              <a:t>e</a:t>
            </a:r>
            <a:r>
              <a:rPr lang="my-Qaaz-MM" dirty="0"/>
              <a:t>, </a:t>
            </a:r>
            <a:r>
              <a:rPr lang="en-US" dirty="0"/>
              <a:t>I</a:t>
            </a:r>
            <a:r>
              <a:rPr lang="my-Qaaz-MM" dirty="0"/>
              <a:t> </a:t>
            </a:r>
            <a:r>
              <a:rPr lang="en-US" dirty="0"/>
              <a:t>w</a:t>
            </a:r>
            <a:r>
              <a:rPr lang="my-Qaaz-MM" dirty="0"/>
              <a:t>a</a:t>
            </a:r>
            <a:r>
              <a:rPr lang="en-US" dirty="0"/>
              <a:t>n</a:t>
            </a:r>
            <a:r>
              <a:rPr lang="my-Qaaz-MM" dirty="0"/>
              <a:t>n</a:t>
            </a:r>
            <a:r>
              <a:rPr lang="en-US" dirty="0"/>
              <a:t>a</a:t>
            </a:r>
            <a:r>
              <a:rPr lang="my-Qaaz-MM" dirty="0"/>
              <a:t> </a:t>
            </a:r>
            <a:r>
              <a:rPr lang="en-US" dirty="0"/>
              <a:t>t</a:t>
            </a:r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k </a:t>
            </a:r>
            <a:r>
              <a:rPr lang="en-US" dirty="0"/>
              <a:t>t</a:t>
            </a:r>
            <a:r>
              <a:rPr lang="my-Qaaz-MM" dirty="0"/>
              <a:t>o </a:t>
            </a:r>
            <a:r>
              <a:rPr lang="en-US" dirty="0"/>
              <a:t>y</a:t>
            </a:r>
            <a:r>
              <a:rPr lang="my-Qaaz-MM" dirty="0"/>
              <a:t>o</a:t>
            </a:r>
            <a:r>
              <a:rPr lang="en-US" dirty="0"/>
              <a:t>u</a:t>
            </a:r>
            <a:r>
              <a:rPr lang="my-Qaaz-MM" dirty="0"/>
              <a:t> </a:t>
            </a:r>
            <a:r>
              <a:rPr lang="en-US" dirty="0"/>
              <a:t>I</a:t>
            </a:r>
            <a:r>
              <a:rPr lang="my-Qaaz-MM" dirty="0"/>
              <a:t>m</a:t>
            </a:r>
            <a:r>
              <a:rPr lang="en-US" dirty="0"/>
              <a:t>p</a:t>
            </a:r>
            <a:r>
              <a:rPr lang="my-Qaaz-MM" dirty="0"/>
              <a:t>l</a:t>
            </a:r>
            <a:r>
              <a:rPr lang="en-US" dirty="0"/>
              <a:t>e</a:t>
            </a:r>
            <a:r>
              <a:rPr lang="my-Qaaz-MM" dirty="0"/>
              <a:t>m</a:t>
            </a:r>
            <a:r>
              <a:rPr lang="en-US" dirty="0"/>
              <a:t>e</a:t>
            </a:r>
            <a:r>
              <a:rPr lang="my-Qaaz-MM" dirty="0"/>
              <a:t>n</a:t>
            </a:r>
            <a:r>
              <a:rPr lang="en-US" dirty="0"/>
              <a:t>t</a:t>
            </a:r>
            <a:r>
              <a:rPr lang="my-Qaaz-MM" dirty="0"/>
              <a:t>ing Project</a:t>
            </a:r>
            <a:r>
              <a:rPr lang="en-US" dirty="0"/>
              <a:t>s</a:t>
            </a:r>
            <a:r>
              <a:rPr lang="my-Qaaz-MM" dirty="0"/>
              <a:t>, </a:t>
            </a:r>
            <a:r>
              <a:rPr lang="en-US" dirty="0"/>
              <a:t>e</a:t>
            </a:r>
            <a:r>
              <a:rPr lang="my-Qaaz-MM" dirty="0"/>
              <a:t>s</a:t>
            </a:r>
            <a:r>
              <a:rPr lang="en-US" dirty="0"/>
              <a:t>p</a:t>
            </a:r>
            <a:r>
              <a:rPr lang="my-Qaaz-MM" dirty="0"/>
              <a:t>e</a:t>
            </a:r>
            <a:r>
              <a:rPr lang="en-US" dirty="0"/>
              <a:t>c</a:t>
            </a:r>
            <a:r>
              <a:rPr lang="my-Qaaz-MM" dirty="0"/>
              <a:t>i</a:t>
            </a:r>
            <a:r>
              <a:rPr lang="en-US" dirty="0"/>
              <a:t>a</a:t>
            </a:r>
            <a:r>
              <a:rPr lang="my-Qaaz-MM" dirty="0"/>
              <a:t>l</a:t>
            </a:r>
            <a:r>
              <a:rPr lang="en-US" dirty="0"/>
              <a:t>l</a:t>
            </a:r>
            <a:r>
              <a:rPr lang="my-Qaaz-MM" dirty="0"/>
              <a:t>y </a:t>
            </a:r>
            <a:r>
              <a:rPr lang="en-US" dirty="0" err="1"/>
              <a:t>i</a:t>
            </a:r>
            <a:r>
              <a:rPr lang="my-Qaaz-MM" dirty="0"/>
              <a:t>n </a:t>
            </a:r>
            <a:r>
              <a:rPr lang="en-US" dirty="0"/>
              <a:t>f</a:t>
            </a:r>
            <a:r>
              <a:rPr lang="my-Qaaz-MM" dirty="0"/>
              <a:t>o</a:t>
            </a:r>
            <a:r>
              <a:rPr lang="en-US" dirty="0"/>
              <a:t>r</a:t>
            </a:r>
            <a:r>
              <a:rPr lang="my-Qaaz-MM" dirty="0"/>
              <a:t>e</a:t>
            </a:r>
            <a:r>
              <a:rPr lang="en-US" dirty="0"/>
              <a:t>s</a:t>
            </a:r>
            <a:r>
              <a:rPr lang="my-Qaaz-MM" dirty="0"/>
              <a:t>t </a:t>
            </a:r>
            <a:r>
              <a:rPr lang="en-US" dirty="0"/>
              <a:t>m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i</a:t>
            </a:r>
            <a:r>
              <a:rPr lang="en-US" dirty="0"/>
              <a:t>t</a:t>
            </a:r>
            <a:r>
              <a:rPr lang="my-Qaaz-MM" dirty="0"/>
              <a:t>o</a:t>
            </a:r>
            <a:r>
              <a:rPr lang="en-US" dirty="0"/>
              <a:t>r</a:t>
            </a:r>
            <a:r>
              <a:rPr lang="my-Qaaz-MM" dirty="0"/>
              <a:t>i</a:t>
            </a:r>
            <a:r>
              <a:rPr lang="en-US" dirty="0"/>
              <a:t>n</a:t>
            </a:r>
            <a:r>
              <a:rPr lang="my-Qaaz-MM" dirty="0"/>
              <a:t>g </a:t>
            </a:r>
            <a:r>
              <a:rPr lang="en-US" dirty="0"/>
              <a:t>a</a:t>
            </a:r>
            <a:r>
              <a:rPr lang="my-Qaaz-MM" dirty="0"/>
              <a:t>n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 err="1"/>
              <a:t>i</a:t>
            </a:r>
            <a:r>
              <a:rPr lang="my-Qaaz-MM" dirty="0"/>
              <a:t>n</a:t>
            </a:r>
            <a:r>
              <a:rPr lang="en-US" dirty="0"/>
              <a:t>f</a:t>
            </a:r>
            <a:r>
              <a:rPr lang="my-Qaaz-MM" dirty="0"/>
              <a:t>o</a:t>
            </a:r>
            <a:r>
              <a:rPr lang="en-US" dirty="0"/>
              <a:t>r</a:t>
            </a:r>
            <a:r>
              <a:rPr lang="my-Qaaz-MM" dirty="0"/>
              <a:t>m</a:t>
            </a:r>
            <a:r>
              <a:rPr lang="en-US" dirty="0"/>
              <a:t>a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 </a:t>
            </a:r>
            <a:r>
              <a:rPr lang="en-US" dirty="0"/>
              <a:t>s</a:t>
            </a:r>
            <a:r>
              <a:rPr lang="my-Qaaz-MM" dirty="0"/>
              <a:t>e</a:t>
            </a:r>
            <a:r>
              <a:rPr lang="en-US" dirty="0"/>
              <a:t>c</a:t>
            </a:r>
            <a:r>
              <a:rPr lang="my-Qaaz-MM" dirty="0"/>
              <a:t>t</a:t>
            </a:r>
            <a:r>
              <a:rPr lang="en-US" dirty="0"/>
              <a:t>o</a:t>
            </a:r>
            <a:r>
              <a:rPr lang="my-Qaaz-MM" dirty="0"/>
              <a:t>r, </a:t>
            </a:r>
            <a:r>
              <a:rPr lang="en-US" dirty="0"/>
              <a:t>o</a:t>
            </a:r>
            <a:r>
              <a:rPr lang="my-Qaaz-MM" dirty="0"/>
              <a:t>n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b</a:t>
            </a:r>
            <a:r>
              <a:rPr lang="my-Qaaz-MM" dirty="0"/>
              <a:t>e</a:t>
            </a:r>
            <a:r>
              <a:rPr lang="en-US" dirty="0"/>
              <a:t>h</a:t>
            </a:r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f </a:t>
            </a:r>
            <a:r>
              <a:rPr lang="en-US" dirty="0"/>
              <a:t>o</a:t>
            </a:r>
            <a:r>
              <a:rPr lang="my-Qaaz-MM" dirty="0"/>
              <a:t>f </a:t>
            </a:r>
            <a:r>
              <a:rPr lang="en-US" dirty="0"/>
              <a:t>F</a:t>
            </a:r>
            <a:r>
              <a:rPr lang="my-Qaaz-MM" dirty="0"/>
              <a:t>o</a:t>
            </a:r>
            <a:r>
              <a:rPr lang="en-US" dirty="0"/>
              <a:t>r</a:t>
            </a:r>
            <a:r>
              <a:rPr lang="my-Qaaz-MM" dirty="0"/>
              <a:t>e</a:t>
            </a:r>
            <a:r>
              <a:rPr lang="en-US" dirty="0"/>
              <a:t>s</a:t>
            </a:r>
            <a:r>
              <a:rPr lang="my-Qaaz-MM" dirty="0"/>
              <a:t>t </a:t>
            </a:r>
            <a:r>
              <a:rPr lang="en-US" dirty="0"/>
              <a:t>D</a:t>
            </a:r>
            <a:r>
              <a:rPr lang="my-Qaaz-MM" dirty="0"/>
              <a:t>e</a:t>
            </a:r>
            <a:r>
              <a:rPr lang="en-US" dirty="0"/>
              <a:t>p</a:t>
            </a:r>
            <a:r>
              <a:rPr lang="my-Qaaz-MM" dirty="0"/>
              <a:t>a</a:t>
            </a:r>
            <a:r>
              <a:rPr lang="en-US" dirty="0"/>
              <a:t>r</a:t>
            </a:r>
            <a:r>
              <a:rPr lang="my-Qaaz-MM" dirty="0"/>
              <a:t>m</a:t>
            </a:r>
            <a:r>
              <a:rPr lang="en-US" dirty="0"/>
              <a:t>e</a:t>
            </a:r>
            <a:r>
              <a:rPr lang="my-Qaaz-MM" dirty="0"/>
              <a:t>n</a:t>
            </a:r>
            <a:r>
              <a:rPr lang="en-US" dirty="0"/>
              <a:t>t</a:t>
            </a:r>
            <a:r>
              <a:rPr lang="my-Qaaz-MM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dirty="0"/>
              <a:t>There are four main </a:t>
            </a:r>
            <a:r>
              <a:rPr lang="en-US" dirty="0"/>
              <a:t>p</a:t>
            </a:r>
            <a:r>
              <a:rPr lang="my-Qaaz-MM" dirty="0"/>
              <a:t>r</a:t>
            </a:r>
            <a:r>
              <a:rPr lang="en-US" dirty="0"/>
              <a:t>o</a:t>
            </a:r>
            <a:r>
              <a:rPr lang="my-Qaaz-MM" dirty="0"/>
              <a:t>j</a:t>
            </a:r>
            <a:r>
              <a:rPr lang="en-US" dirty="0"/>
              <a:t>e</a:t>
            </a:r>
            <a:r>
              <a:rPr lang="my-Qaaz-MM" dirty="0"/>
              <a:t>c</a:t>
            </a:r>
            <a:r>
              <a:rPr lang="en-US" dirty="0"/>
              <a:t>t</a:t>
            </a:r>
            <a:r>
              <a:rPr lang="my-Qaaz-MM" dirty="0"/>
              <a:t>s ,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f</a:t>
            </a:r>
            <a:r>
              <a:rPr lang="my-Qaaz-MM" dirty="0"/>
              <a:t>i</a:t>
            </a:r>
            <a:r>
              <a:rPr lang="en-US" dirty="0"/>
              <a:t>r</a:t>
            </a:r>
            <a:r>
              <a:rPr lang="my-Qaaz-MM" dirty="0"/>
              <a:t>s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o</a:t>
            </a:r>
            <a:r>
              <a:rPr lang="my-Qaaz-MM" dirty="0"/>
              <a:t>n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 err="1"/>
              <a:t>i</a:t>
            </a:r>
            <a:r>
              <a:rPr lang="my-Qaaz-MM" dirty="0"/>
              <a:t>s </a:t>
            </a:r>
            <a:r>
              <a:rPr lang="en-US" dirty="0"/>
              <a:t>R</a:t>
            </a:r>
            <a:r>
              <a:rPr lang="my-Qaaz-MM" dirty="0"/>
              <a:t>E</a:t>
            </a:r>
            <a:r>
              <a:rPr lang="en-US" dirty="0"/>
              <a:t>D</a:t>
            </a:r>
            <a:r>
              <a:rPr lang="my-Qaaz-MM" dirty="0"/>
              <a:t>D+ </a:t>
            </a:r>
            <a:r>
              <a:rPr lang="en-US" dirty="0"/>
              <a:t>p</a:t>
            </a:r>
            <a:r>
              <a:rPr lang="my-Qaaz-MM" dirty="0"/>
              <a:t>r</a:t>
            </a:r>
            <a:r>
              <a:rPr lang="en-US" dirty="0"/>
              <a:t>o</a:t>
            </a:r>
            <a:r>
              <a:rPr lang="my-Qaaz-MM" dirty="0"/>
              <a:t>j</a:t>
            </a:r>
            <a:r>
              <a:rPr lang="en-US" dirty="0"/>
              <a:t>e</a:t>
            </a:r>
            <a:r>
              <a:rPr lang="my-Qaaz-MM" dirty="0"/>
              <a:t>c</a:t>
            </a:r>
            <a:r>
              <a:rPr lang="en-US" dirty="0"/>
              <a:t>t</a:t>
            </a:r>
            <a:r>
              <a:rPr lang="my-Qaaz-MM" dirty="0"/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</a:t>
            </a:r>
            <a:r>
              <a:rPr lang="my-Qaaz-MM" dirty="0"/>
              <a:t>n the GIS Section, we </a:t>
            </a:r>
            <a:r>
              <a:rPr lang="en-US" dirty="0"/>
              <a:t>a</a:t>
            </a:r>
            <a:r>
              <a:rPr lang="my-Qaaz-MM" dirty="0"/>
              <a:t>r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c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c</a:t>
            </a:r>
            <a:r>
              <a:rPr lang="en-US" dirty="0"/>
              <a:t>e</a:t>
            </a:r>
            <a:r>
              <a:rPr lang="my-Qaaz-MM" dirty="0"/>
              <a:t>r</a:t>
            </a:r>
            <a:r>
              <a:rPr lang="en-US" dirty="0"/>
              <a:t>n</a:t>
            </a:r>
            <a:r>
              <a:rPr lang="my-Qaaz-MM" dirty="0"/>
              <a:t>e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/>
              <a:t>w</a:t>
            </a:r>
            <a:r>
              <a:rPr lang="my-Qaaz-MM" dirty="0"/>
              <a:t>i</a:t>
            </a:r>
            <a:r>
              <a:rPr lang="en-US" dirty="0"/>
              <a:t>t</a:t>
            </a:r>
            <a:r>
              <a:rPr lang="my-Qaaz-MM" dirty="0"/>
              <a:t>h </a:t>
            </a:r>
            <a:r>
              <a:rPr lang="en-US" dirty="0"/>
              <a:t>t</a:t>
            </a:r>
            <a:r>
              <a:rPr lang="my-Qaaz-MM" dirty="0"/>
              <a:t>w</a:t>
            </a:r>
            <a:r>
              <a:rPr lang="en-US" dirty="0"/>
              <a:t>o</a:t>
            </a:r>
            <a:r>
              <a:rPr lang="my-Qaaz-MM" dirty="0"/>
              <a:t> </a:t>
            </a:r>
            <a:r>
              <a:rPr lang="en-US" dirty="0"/>
              <a:t>m</a:t>
            </a:r>
            <a:r>
              <a:rPr lang="my-Qaaz-MM" dirty="0"/>
              <a:t>a</a:t>
            </a:r>
            <a:r>
              <a:rPr lang="en-US" dirty="0" err="1"/>
              <a:t>i</a:t>
            </a:r>
            <a:r>
              <a:rPr lang="my-Qaaz-MM" dirty="0"/>
              <a:t>n </a:t>
            </a:r>
            <a:r>
              <a:rPr lang="en-US" dirty="0"/>
              <a:t>p</a:t>
            </a:r>
            <a:r>
              <a:rPr lang="my-Qaaz-MM" dirty="0"/>
              <a:t>or</a:t>
            </a:r>
            <a:r>
              <a:rPr lang="en-US" dirty="0"/>
              <a:t>t</a:t>
            </a:r>
            <a:r>
              <a:rPr lang="my-Qaaz-MM" dirty="0"/>
              <a:t>i</a:t>
            </a:r>
            <a:r>
              <a:rPr lang="en-US" dirty="0"/>
              <a:t>o</a:t>
            </a:r>
            <a:r>
              <a:rPr lang="my-Qaaz-MM" dirty="0"/>
              <a:t>n</a:t>
            </a:r>
            <a:r>
              <a:rPr lang="en-US" dirty="0"/>
              <a:t>s</a:t>
            </a:r>
            <a:r>
              <a:rPr lang="my-Qaaz-MM" dirty="0"/>
              <a:t>; </a:t>
            </a:r>
            <a:r>
              <a:rPr lang="en-US" dirty="0"/>
              <a:t>M</a:t>
            </a:r>
            <a:r>
              <a:rPr lang="my-Qaaz-MM" dirty="0"/>
              <a:t>R</a:t>
            </a:r>
            <a:r>
              <a:rPr lang="en-US" dirty="0"/>
              <a:t>V</a:t>
            </a:r>
            <a:r>
              <a:rPr lang="my-Qaaz-MM" dirty="0"/>
              <a:t> </a:t>
            </a:r>
            <a:r>
              <a:rPr lang="en-US" dirty="0"/>
              <a:t>a</a:t>
            </a:r>
            <a:r>
              <a:rPr lang="my-Qaaz-MM" dirty="0"/>
              <a:t>n</a:t>
            </a:r>
            <a:r>
              <a:rPr lang="en-US" dirty="0"/>
              <a:t>d</a:t>
            </a:r>
            <a:r>
              <a:rPr lang="my-Qaaz-MM" dirty="0"/>
              <a:t> </a:t>
            </a:r>
            <a:r>
              <a:rPr lang="en-US" dirty="0"/>
              <a:t>N</a:t>
            </a:r>
            <a:r>
              <a:rPr lang="my-Qaaz-MM" dirty="0"/>
              <a:t>F</a:t>
            </a:r>
            <a:r>
              <a:rPr lang="en-US" dirty="0"/>
              <a:t>M</a:t>
            </a:r>
            <a:r>
              <a:rPr lang="my-Qaaz-MM" dirty="0"/>
              <a:t>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dirty="0"/>
              <a:t>It </a:t>
            </a:r>
            <a:r>
              <a:rPr lang="en-US" dirty="0"/>
              <a:t>w</a:t>
            </a:r>
            <a:r>
              <a:rPr lang="my-Qaaz-MM" dirty="0"/>
              <a:t>a</a:t>
            </a:r>
            <a:r>
              <a:rPr lang="en-US" dirty="0"/>
              <a:t>s</a:t>
            </a:r>
            <a:r>
              <a:rPr lang="my-Qaaz-MM" dirty="0"/>
              <a:t> fin</a:t>
            </a:r>
            <a:r>
              <a:rPr lang="en-US" dirty="0"/>
              <a:t>a</a:t>
            </a:r>
            <a:r>
              <a:rPr lang="my-Qaaz-MM" dirty="0"/>
              <a:t>n</a:t>
            </a:r>
            <a:r>
              <a:rPr lang="en-US" dirty="0"/>
              <a:t>c</a:t>
            </a:r>
            <a:r>
              <a:rPr lang="my-Qaaz-MM" dirty="0"/>
              <a:t>i</a:t>
            </a:r>
            <a:r>
              <a:rPr lang="en-US" dirty="0"/>
              <a:t>a</a:t>
            </a:r>
            <a:r>
              <a:rPr lang="my-Qaaz-MM" dirty="0"/>
              <a:t>l</a:t>
            </a:r>
            <a:r>
              <a:rPr lang="en-US" dirty="0"/>
              <a:t>l</a:t>
            </a:r>
            <a:r>
              <a:rPr lang="my-Qaaz-MM" dirty="0"/>
              <a:t>y supported by UNREDD </a:t>
            </a:r>
            <a:r>
              <a:rPr lang="en-US" dirty="0"/>
              <a:t>p</a:t>
            </a:r>
            <a:r>
              <a:rPr lang="my-Qaaz-MM" dirty="0"/>
              <a:t>r</a:t>
            </a:r>
            <a:r>
              <a:rPr lang="en-US" dirty="0"/>
              <a:t>o</a:t>
            </a:r>
            <a:r>
              <a:rPr lang="my-Qaaz-MM" dirty="0"/>
              <a:t>g</a:t>
            </a:r>
            <a:r>
              <a:rPr lang="en-US" dirty="0"/>
              <a:t>r</a:t>
            </a:r>
            <a:r>
              <a:rPr lang="my-Qaaz-MM" dirty="0"/>
              <a:t>a</a:t>
            </a:r>
            <a:r>
              <a:rPr lang="en-US" dirty="0"/>
              <a:t>m</a:t>
            </a:r>
            <a:r>
              <a:rPr lang="my-Qaaz-MM" dirty="0"/>
              <a:t>m</a:t>
            </a:r>
            <a:r>
              <a:rPr lang="en-US" dirty="0"/>
              <a:t>e</a:t>
            </a:r>
            <a:r>
              <a:rPr lang="my-Qaaz-MM" dirty="0"/>
              <a:t> and </a:t>
            </a:r>
            <a:r>
              <a:rPr lang="en-US" dirty="0"/>
              <a:t>t</a:t>
            </a:r>
            <a:r>
              <a:rPr lang="my-Qaaz-MM" dirty="0"/>
              <a:t>e</a:t>
            </a:r>
            <a:r>
              <a:rPr lang="en-US" dirty="0"/>
              <a:t>c</a:t>
            </a:r>
            <a:r>
              <a:rPr lang="my-Qaaz-MM" dirty="0"/>
              <a:t>h</a:t>
            </a:r>
            <a:r>
              <a:rPr lang="en-US" dirty="0"/>
              <a:t>n</a:t>
            </a:r>
            <a:r>
              <a:rPr lang="my-Qaaz-MM" dirty="0"/>
              <a:t>i</a:t>
            </a:r>
            <a:r>
              <a:rPr lang="en-US" dirty="0"/>
              <a:t>c</a:t>
            </a:r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l</a:t>
            </a:r>
            <a:r>
              <a:rPr lang="en-US" dirty="0"/>
              <a:t>y</a:t>
            </a:r>
            <a:r>
              <a:rPr lang="my-Qaaz-MM" dirty="0"/>
              <a:t> </a:t>
            </a:r>
            <a:r>
              <a:rPr lang="en-US" dirty="0"/>
              <a:t>b</a:t>
            </a:r>
            <a:r>
              <a:rPr lang="my-Qaaz-MM" dirty="0"/>
              <a:t>y </a:t>
            </a:r>
            <a:r>
              <a:rPr lang="en-US" dirty="0"/>
              <a:t>F</a:t>
            </a:r>
            <a:r>
              <a:rPr lang="my-Qaaz-MM" dirty="0"/>
              <a:t>A</a:t>
            </a:r>
            <a:r>
              <a:rPr lang="en-US" dirty="0"/>
              <a:t>O</a:t>
            </a:r>
            <a:r>
              <a:rPr lang="my-Qaaz-MM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dirty="0"/>
              <a:t>Partners of Second proje</a:t>
            </a:r>
            <a:r>
              <a:rPr lang="en-US" dirty="0"/>
              <a:t>c</a:t>
            </a:r>
            <a:r>
              <a:rPr lang="my-Qaaz-MM" dirty="0"/>
              <a:t>t </a:t>
            </a:r>
            <a:r>
              <a:rPr lang="en-US" dirty="0"/>
              <a:t>a</a:t>
            </a:r>
            <a:r>
              <a:rPr lang="my-Qaaz-MM" dirty="0"/>
              <a:t>re Finland government, FAO and </a:t>
            </a:r>
            <a:r>
              <a:rPr lang="x-none" sz="1200" kern="1200" dirty="0">
                <a:effectLst/>
              </a:rPr>
              <a:t>N</a:t>
            </a:r>
            <a:r>
              <a:rPr lang="en-US" sz="1200" kern="1200" dirty="0">
                <a:effectLst/>
              </a:rPr>
              <a:t>a</a:t>
            </a:r>
            <a:r>
              <a:rPr lang="x-none" sz="1200" kern="1200" dirty="0">
                <a:effectLst/>
              </a:rPr>
              <a:t>t</a:t>
            </a:r>
            <a:r>
              <a:rPr lang="en-US" sz="1200" kern="1200" dirty="0">
                <a:effectLst/>
              </a:rPr>
              <a:t>u</a:t>
            </a:r>
            <a:r>
              <a:rPr lang="x-none" sz="1200" kern="1200" dirty="0">
                <a:effectLst/>
              </a:rPr>
              <a:t>r</a:t>
            </a:r>
            <a:r>
              <a:rPr lang="en-US" sz="1200" kern="1200" dirty="0">
                <a:effectLst/>
              </a:rPr>
              <a:t>a</a:t>
            </a:r>
            <a:r>
              <a:rPr lang="x-none" sz="1200" kern="1200" dirty="0">
                <a:effectLst/>
              </a:rPr>
              <a:t>l </a:t>
            </a:r>
            <a:r>
              <a:rPr lang="en-US" sz="1200" kern="1200" dirty="0">
                <a:effectLst/>
              </a:rPr>
              <a:t>R</a:t>
            </a:r>
            <a:r>
              <a:rPr lang="x-none" sz="1200" kern="1200" dirty="0">
                <a:effectLst/>
              </a:rPr>
              <a:t>e</a:t>
            </a:r>
            <a:r>
              <a:rPr lang="en-US" sz="1200" kern="1200" dirty="0">
                <a:effectLst/>
              </a:rPr>
              <a:t>s</a:t>
            </a:r>
            <a:r>
              <a:rPr lang="x-none" sz="1200" kern="1200" dirty="0">
                <a:effectLst/>
              </a:rPr>
              <a:t>o</a:t>
            </a:r>
            <a:r>
              <a:rPr lang="en-US" sz="1200" kern="1200" dirty="0">
                <a:effectLst/>
              </a:rPr>
              <a:t>u</a:t>
            </a:r>
            <a:r>
              <a:rPr lang="x-none" sz="1200" kern="1200" dirty="0">
                <a:effectLst/>
              </a:rPr>
              <a:t>r</a:t>
            </a:r>
            <a:r>
              <a:rPr lang="en-US" sz="1200" kern="1200" dirty="0">
                <a:effectLst/>
              </a:rPr>
              <a:t>c</a:t>
            </a:r>
            <a:r>
              <a:rPr lang="x-none" sz="1200" kern="1200" dirty="0">
                <a:effectLst/>
              </a:rPr>
              <a:t>e</a:t>
            </a:r>
            <a:r>
              <a:rPr lang="en-US" sz="1200" kern="1200" dirty="0">
                <a:effectLst/>
              </a:rPr>
              <a:t>s</a:t>
            </a:r>
            <a:r>
              <a:rPr lang="x-none" sz="1200" kern="1200" dirty="0">
                <a:effectLst/>
              </a:rPr>
              <a:t> </a:t>
            </a:r>
            <a:r>
              <a:rPr lang="en-US" sz="1200" kern="1200" dirty="0">
                <a:effectLst/>
              </a:rPr>
              <a:t>I</a:t>
            </a:r>
            <a:r>
              <a:rPr lang="x-none" sz="1200" kern="1200" dirty="0">
                <a:effectLst/>
              </a:rPr>
              <a:t>n</a:t>
            </a:r>
            <a:r>
              <a:rPr lang="en-US" sz="1200" kern="1200" dirty="0">
                <a:effectLst/>
              </a:rPr>
              <a:t>s</a:t>
            </a:r>
            <a:r>
              <a:rPr lang="x-none" sz="1200" kern="1200" dirty="0">
                <a:effectLst/>
              </a:rPr>
              <a:t>titute </a:t>
            </a:r>
            <a:r>
              <a:rPr lang="en-US" sz="1200" kern="1200" dirty="0">
                <a:effectLst/>
              </a:rPr>
              <a:t>l</a:t>
            </a:r>
            <a:r>
              <a:rPr lang="my-Qaaz-MM" sz="1200" kern="1200" dirty="0">
                <a:effectLst/>
              </a:rPr>
              <a:t>o</a:t>
            </a:r>
            <a:r>
              <a:rPr lang="en-US" sz="1200" kern="1200" dirty="0">
                <a:effectLst/>
              </a:rPr>
              <a:t>c</a:t>
            </a:r>
            <a:r>
              <a:rPr lang="my-Qaaz-MM" sz="1200" kern="1200" dirty="0">
                <a:effectLst/>
              </a:rPr>
              <a:t>a</a:t>
            </a:r>
            <a:r>
              <a:rPr lang="en-US" sz="1200" kern="1200" dirty="0">
                <a:effectLst/>
              </a:rPr>
              <a:t>t</a:t>
            </a:r>
            <a:r>
              <a:rPr lang="my-Qaaz-MM" sz="1200" kern="1200" dirty="0">
                <a:effectLst/>
              </a:rPr>
              <a:t>e</a:t>
            </a:r>
            <a:r>
              <a:rPr lang="en-US" sz="1200" kern="1200" dirty="0">
                <a:effectLst/>
              </a:rPr>
              <a:t>d</a:t>
            </a:r>
            <a:r>
              <a:rPr lang="my-Qaaz-MM" sz="1200" kern="1200" dirty="0">
                <a:effectLst/>
              </a:rPr>
              <a:t> 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n</a:t>
            </a:r>
            <a:r>
              <a:rPr lang="x-none" sz="1200" kern="1200" dirty="0">
                <a:effectLst/>
              </a:rPr>
              <a:t> </a:t>
            </a:r>
            <a:r>
              <a:rPr lang="en-US" sz="1200" kern="1200" dirty="0">
                <a:effectLst/>
              </a:rPr>
              <a:t>F</a:t>
            </a:r>
            <a:r>
              <a:rPr lang="x-none" sz="1200" kern="1200" dirty="0">
                <a:effectLst/>
              </a:rPr>
              <a:t>i</a:t>
            </a:r>
            <a:r>
              <a:rPr lang="en-US" sz="1200" kern="1200" dirty="0">
                <a:effectLst/>
              </a:rPr>
              <a:t>n</a:t>
            </a:r>
            <a:r>
              <a:rPr lang="x-none" sz="1200" kern="1200" dirty="0">
                <a:effectLst/>
              </a:rPr>
              <a:t>l</a:t>
            </a:r>
            <a:r>
              <a:rPr lang="en-US" sz="1200" kern="1200" dirty="0">
                <a:effectLst/>
              </a:rPr>
              <a:t>a</a:t>
            </a:r>
            <a:r>
              <a:rPr lang="x-none" sz="1200" kern="1200" dirty="0">
                <a:effectLst/>
              </a:rPr>
              <a:t>n</a:t>
            </a:r>
            <a:r>
              <a:rPr lang="en-US" sz="1200" kern="1200" dirty="0">
                <a:effectLst/>
              </a:rPr>
              <a:t>d</a:t>
            </a:r>
            <a:r>
              <a:rPr lang="x-none" sz="1200" kern="1200" dirty="0">
                <a:effectLst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sz="1200" kern="1200" dirty="0">
                <a:effectLst/>
              </a:rPr>
              <a:t>T</a:t>
            </a:r>
            <a:r>
              <a:rPr lang="en-US" sz="1200" kern="1200" dirty="0">
                <a:effectLst/>
              </a:rPr>
              <a:t>h</a:t>
            </a:r>
            <a:r>
              <a:rPr lang="my-Qaaz-MM" sz="1200" kern="1200" dirty="0">
                <a:effectLst/>
              </a:rPr>
              <a:t>e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r assista</a:t>
            </a:r>
            <a:r>
              <a:rPr lang="en-US" sz="1200" kern="1200" dirty="0">
                <a:effectLst/>
              </a:rPr>
              <a:t>n</a:t>
            </a:r>
            <a:r>
              <a:rPr lang="my-Qaaz-MM" sz="1200" kern="1200" dirty="0">
                <a:effectLst/>
              </a:rPr>
              <a:t>c</a:t>
            </a:r>
            <a:r>
              <a:rPr lang="en-US" sz="1200" kern="1200" dirty="0">
                <a:effectLst/>
              </a:rPr>
              <a:t>e</a:t>
            </a:r>
            <a:r>
              <a:rPr lang="my-Qaaz-MM" sz="1200" kern="1200" dirty="0">
                <a:effectLst/>
              </a:rPr>
              <a:t> 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s </a:t>
            </a:r>
            <a:r>
              <a:rPr lang="en-US" sz="1200" kern="1200" dirty="0">
                <a:effectLst/>
              </a:rPr>
              <a:t>m</a:t>
            </a:r>
            <a:r>
              <a:rPr lang="my-Qaaz-MM" sz="1200" kern="1200" dirty="0">
                <a:effectLst/>
              </a:rPr>
              <a:t>a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n</a:t>
            </a:r>
            <a:r>
              <a:rPr lang="en-US" sz="1200" kern="1200" dirty="0">
                <a:effectLst/>
              </a:rPr>
              <a:t>l</a:t>
            </a:r>
            <a:r>
              <a:rPr lang="my-Qaaz-MM" sz="1200" kern="1200" dirty="0">
                <a:effectLst/>
              </a:rPr>
              <a:t>y 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n</a:t>
            </a:r>
            <a:r>
              <a:rPr lang="en-US" sz="1200" kern="1200" dirty="0">
                <a:effectLst/>
              </a:rPr>
              <a:t>t</a:t>
            </a:r>
            <a:r>
              <a:rPr lang="my-Qaaz-MM" sz="1200" kern="1200" dirty="0">
                <a:effectLst/>
              </a:rPr>
              <a:t>e</a:t>
            </a:r>
            <a:r>
              <a:rPr lang="en-US" sz="1200" kern="1200" dirty="0">
                <a:effectLst/>
              </a:rPr>
              <a:t>r</a:t>
            </a:r>
            <a:r>
              <a:rPr lang="my-Qaaz-MM" sz="1200" kern="1200" dirty="0">
                <a:effectLst/>
              </a:rPr>
              <a:t>e</a:t>
            </a:r>
            <a:r>
              <a:rPr lang="en-US" sz="1200" kern="1200" dirty="0">
                <a:effectLst/>
              </a:rPr>
              <a:t>s</a:t>
            </a:r>
            <a:r>
              <a:rPr lang="my-Qaaz-MM" sz="1200" kern="1200" dirty="0">
                <a:effectLst/>
              </a:rPr>
              <a:t>t</a:t>
            </a:r>
            <a:r>
              <a:rPr lang="en-US" sz="1200" kern="1200" dirty="0">
                <a:effectLst/>
              </a:rPr>
              <a:t>e</a:t>
            </a:r>
            <a:r>
              <a:rPr lang="my-Qaaz-MM" sz="1200" kern="1200" dirty="0">
                <a:effectLst/>
              </a:rPr>
              <a:t>d  in conducting National Forest </a:t>
            </a:r>
            <a:r>
              <a:rPr lang="en-US" sz="1200" kern="1200" dirty="0">
                <a:effectLst/>
              </a:rPr>
              <a:t>I</a:t>
            </a:r>
            <a:r>
              <a:rPr lang="my-Qaaz-MM" sz="1200" kern="1200" dirty="0">
                <a:effectLst/>
              </a:rPr>
              <a:t>n</a:t>
            </a:r>
            <a:r>
              <a:rPr lang="en-US" sz="1200" kern="1200" dirty="0">
                <a:effectLst/>
              </a:rPr>
              <a:t>v</a:t>
            </a:r>
            <a:r>
              <a:rPr lang="my-Qaaz-MM" sz="1200" kern="1200" dirty="0">
                <a:effectLst/>
              </a:rPr>
              <a:t>e</a:t>
            </a:r>
            <a:r>
              <a:rPr lang="en-US" sz="1200" kern="1200" dirty="0">
                <a:effectLst/>
              </a:rPr>
              <a:t>n</a:t>
            </a:r>
            <a:r>
              <a:rPr lang="my-Qaaz-MM" sz="1200" kern="1200" dirty="0">
                <a:effectLst/>
              </a:rPr>
              <a:t>t</a:t>
            </a:r>
            <a:r>
              <a:rPr lang="en-US" sz="1200" kern="1200" dirty="0">
                <a:effectLst/>
              </a:rPr>
              <a:t>o</a:t>
            </a:r>
            <a:r>
              <a:rPr lang="my-Qaaz-MM" sz="1200" kern="1200" dirty="0">
                <a:effectLst/>
              </a:rPr>
              <a:t>ry and </a:t>
            </a:r>
            <a:r>
              <a:rPr lang="en-US" sz="1200" kern="1200" dirty="0">
                <a:effectLst/>
              </a:rPr>
              <a:t>a</a:t>
            </a:r>
            <a:r>
              <a:rPr lang="my-Qaaz-MM" sz="1200" kern="1200" dirty="0">
                <a:effectLst/>
              </a:rPr>
              <a:t>cqui</a:t>
            </a:r>
            <a:r>
              <a:rPr lang="en-US" sz="1200" kern="1200" dirty="0">
                <a:effectLst/>
              </a:rPr>
              <a:t>r</a:t>
            </a:r>
            <a:r>
              <a:rPr lang="my-Qaaz-MM" sz="1200" kern="1200" dirty="0">
                <a:effectLst/>
              </a:rPr>
              <a:t>e </a:t>
            </a:r>
            <a:r>
              <a:rPr lang="en-US" sz="1200" kern="1200" dirty="0">
                <a:effectLst/>
              </a:rPr>
              <a:t>t</a:t>
            </a:r>
            <a:r>
              <a:rPr lang="my-Qaaz-MM" sz="1200" kern="1200" dirty="0">
                <a:effectLst/>
              </a:rPr>
              <a:t>h</a:t>
            </a:r>
            <a:r>
              <a:rPr lang="en-US" sz="1200" kern="1200" dirty="0">
                <a:effectLst/>
              </a:rPr>
              <a:t>e</a:t>
            </a:r>
            <a:r>
              <a:rPr lang="my-Qaaz-MM" sz="1200" kern="1200" dirty="0">
                <a:effectLst/>
              </a:rPr>
              <a:t> </a:t>
            </a:r>
            <a:r>
              <a:rPr lang="en-US" sz="1200" kern="1200" dirty="0">
                <a:effectLst/>
              </a:rPr>
              <a:t>u</a:t>
            </a:r>
            <a:r>
              <a:rPr lang="my-Qaaz-MM" sz="1200" kern="1200" dirty="0">
                <a:effectLst/>
              </a:rPr>
              <a:t>p</a:t>
            </a:r>
            <a:r>
              <a:rPr lang="en-US" sz="1200" kern="1200" dirty="0">
                <a:effectLst/>
              </a:rPr>
              <a:t>d</a:t>
            </a:r>
            <a:r>
              <a:rPr lang="my-Qaaz-MM" sz="1200" kern="1200" dirty="0">
                <a:effectLst/>
              </a:rPr>
              <a:t>ate</a:t>
            </a:r>
            <a:r>
              <a:rPr lang="en-US" sz="1200" kern="1200" dirty="0">
                <a:effectLst/>
              </a:rPr>
              <a:t>d</a:t>
            </a:r>
            <a:r>
              <a:rPr lang="my-Qaaz-MM" sz="1200" kern="1200" dirty="0">
                <a:effectLst/>
              </a:rPr>
              <a:t> forest In</a:t>
            </a:r>
            <a:r>
              <a:rPr lang="en-US" sz="1200" kern="1200" dirty="0">
                <a:effectLst/>
              </a:rPr>
              <a:t>f</a:t>
            </a:r>
            <a:r>
              <a:rPr lang="my-Qaaz-MM" sz="1200" kern="1200" dirty="0">
                <a:effectLst/>
              </a:rPr>
              <a:t>o</a:t>
            </a:r>
            <a:r>
              <a:rPr lang="en-US" sz="1200" kern="1200" dirty="0">
                <a:effectLst/>
              </a:rPr>
              <a:t>r</a:t>
            </a:r>
            <a:r>
              <a:rPr lang="my-Qaaz-MM" sz="1200" kern="1200" dirty="0">
                <a:effectLst/>
              </a:rPr>
              <a:t>m</a:t>
            </a:r>
            <a:r>
              <a:rPr lang="en-US" sz="1200" kern="1200" dirty="0">
                <a:effectLst/>
              </a:rPr>
              <a:t>a</a:t>
            </a:r>
            <a:r>
              <a:rPr lang="my-Qaaz-MM" sz="1200" kern="1200" dirty="0">
                <a:effectLst/>
              </a:rPr>
              <a:t>t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o</a:t>
            </a:r>
            <a:r>
              <a:rPr lang="en-US" sz="1200" kern="1200" dirty="0">
                <a:effectLst/>
              </a:rPr>
              <a:t>n</a:t>
            </a:r>
            <a:r>
              <a:rPr lang="my-Qaaz-MM" sz="1200" kern="1200" dirty="0">
                <a:effectLst/>
              </a:rPr>
              <a:t> </a:t>
            </a:r>
            <a:r>
              <a:rPr lang="en-US" sz="1200" kern="1200" dirty="0">
                <a:effectLst/>
              </a:rPr>
              <a:t>s</a:t>
            </a:r>
            <a:r>
              <a:rPr lang="my-Qaaz-MM" sz="1200" kern="1200" dirty="0">
                <a:effectLst/>
              </a:rPr>
              <a:t>y</a:t>
            </a:r>
            <a:r>
              <a:rPr lang="en-US" sz="1200" kern="1200" dirty="0">
                <a:effectLst/>
              </a:rPr>
              <a:t>s</a:t>
            </a:r>
            <a:r>
              <a:rPr lang="my-Qaaz-MM" sz="1200" kern="1200" dirty="0">
                <a:effectLst/>
              </a:rPr>
              <a:t>t</a:t>
            </a:r>
            <a:r>
              <a:rPr lang="en-US" sz="1200" kern="1200" dirty="0">
                <a:effectLst/>
              </a:rPr>
              <a:t>e</a:t>
            </a:r>
            <a:r>
              <a:rPr lang="my-Qaaz-MM" sz="1200" kern="1200" dirty="0">
                <a:effectLst/>
              </a:rPr>
              <a:t>m, </a:t>
            </a:r>
            <a:r>
              <a:rPr lang="en-US" sz="1200" kern="1200" dirty="0">
                <a:effectLst/>
              </a:rPr>
              <a:t>c</a:t>
            </a:r>
            <a:r>
              <a:rPr lang="my-Qaaz-MM" sz="1200" kern="1200" dirty="0">
                <a:effectLst/>
              </a:rPr>
              <a:t>a</a:t>
            </a:r>
            <a:r>
              <a:rPr lang="en-US" sz="1200" kern="1200" dirty="0">
                <a:effectLst/>
              </a:rPr>
              <a:t>p</a:t>
            </a:r>
            <a:r>
              <a:rPr lang="my-Qaaz-MM" sz="1200" kern="1200" dirty="0">
                <a:effectLst/>
              </a:rPr>
              <a:t>a</a:t>
            </a:r>
            <a:r>
              <a:rPr lang="en-US" sz="1200" kern="1200" dirty="0">
                <a:effectLst/>
              </a:rPr>
              <a:t>c</a:t>
            </a:r>
            <a:r>
              <a:rPr lang="my-Qaaz-MM" sz="1200" kern="1200" dirty="0">
                <a:effectLst/>
              </a:rPr>
              <a:t>i</a:t>
            </a:r>
            <a:r>
              <a:rPr lang="en-US" sz="1200" kern="1200" dirty="0">
                <a:effectLst/>
              </a:rPr>
              <a:t>t</a:t>
            </a:r>
            <a:r>
              <a:rPr lang="my-Qaaz-MM" sz="1200" kern="1200" dirty="0">
                <a:effectLst/>
              </a:rPr>
              <a:t>y </a:t>
            </a:r>
            <a:r>
              <a:rPr lang="en-US" sz="1200" kern="1200" dirty="0">
                <a:effectLst/>
              </a:rPr>
              <a:t>b</a:t>
            </a:r>
            <a:r>
              <a:rPr lang="my-Qaaz-MM" sz="1200" kern="1200" dirty="0">
                <a:effectLst/>
              </a:rPr>
              <a:t>u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l</a:t>
            </a:r>
            <a:r>
              <a:rPr lang="en-US" sz="1200" kern="1200" dirty="0">
                <a:effectLst/>
              </a:rPr>
              <a:t>d</a:t>
            </a:r>
            <a:r>
              <a:rPr lang="my-Qaaz-MM" sz="1200" kern="1200" dirty="0">
                <a:effectLst/>
              </a:rPr>
              <a:t>i</a:t>
            </a:r>
            <a:r>
              <a:rPr lang="en-US" sz="1200" kern="1200" dirty="0">
                <a:effectLst/>
              </a:rPr>
              <a:t>n</a:t>
            </a:r>
            <a:r>
              <a:rPr lang="my-Qaaz-MM" sz="1200" kern="1200" dirty="0">
                <a:effectLst/>
              </a:rPr>
              <a:t>g </a:t>
            </a:r>
            <a:r>
              <a:rPr lang="en-US" sz="1200" kern="1200" dirty="0">
                <a:effectLst/>
              </a:rPr>
              <a:t>p</a:t>
            </a:r>
            <a:r>
              <a:rPr lang="my-Qaaz-MM" sz="1200" kern="1200" dirty="0">
                <a:effectLst/>
              </a:rPr>
              <a:t>r</a:t>
            </a:r>
            <a:r>
              <a:rPr lang="en-US" sz="1200" kern="1200" dirty="0">
                <a:effectLst/>
              </a:rPr>
              <a:t>o</a:t>
            </a:r>
            <a:r>
              <a:rPr lang="my-Qaaz-MM" sz="1200" kern="1200" dirty="0">
                <a:effectLst/>
              </a:rPr>
              <a:t>gramme.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IC-MNFI project between Luke and Myanmar forestry organizations will run in parallel to support the capacity building necessary for establishment of NFI/NFMIS.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y-Qaaz-MM" sz="1200" kern="120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sz="1200" kern="1200" dirty="0">
                <a:effectLst/>
              </a:rPr>
              <a:t>Let me go next sl</a:t>
            </a:r>
            <a:r>
              <a:rPr lang="en-US" sz="1200" kern="1200" dirty="0" err="1">
                <a:effectLst/>
              </a:rPr>
              <a:t>i</a:t>
            </a:r>
            <a:r>
              <a:rPr lang="my-Qaaz-MM" sz="1200" kern="1200" dirty="0">
                <a:effectLst/>
              </a:rPr>
              <a:t>d</a:t>
            </a:r>
            <a:r>
              <a:rPr lang="en-US" sz="1200" kern="1200" dirty="0">
                <a:effectLst/>
              </a:rPr>
              <a:t>e</a:t>
            </a:r>
            <a:r>
              <a:rPr lang="my-Qaaz-MM" sz="1200" kern="1200" dirty="0">
                <a:effectLst/>
              </a:rPr>
              <a:t>, explaining about spatial dat</a:t>
            </a:r>
            <a:endParaRPr lang="x-none" sz="1200" kern="120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y-Qaaz-MM" dirty="0"/>
              <a:t>I </a:t>
            </a:r>
            <a:r>
              <a:rPr lang="en-US" dirty="0"/>
              <a:t>w</a:t>
            </a:r>
            <a:r>
              <a:rPr lang="my-Qaaz-MM" dirty="0"/>
              <a:t>a</a:t>
            </a:r>
            <a:r>
              <a:rPr lang="en-US" dirty="0"/>
              <a:t>n</a:t>
            </a:r>
            <a:r>
              <a:rPr lang="my-Qaaz-MM" dirty="0"/>
              <a:t>n</a:t>
            </a:r>
            <a:r>
              <a:rPr lang="en-US" dirty="0"/>
              <a:t>a</a:t>
            </a:r>
            <a:r>
              <a:rPr lang="my-Qaaz-MM" dirty="0"/>
              <a:t> </a:t>
            </a:r>
            <a:r>
              <a:rPr lang="en-US" dirty="0"/>
              <a:t>c</a:t>
            </a:r>
            <a:r>
              <a:rPr lang="my-Qaaz-MM" dirty="0"/>
              <a:t>o</a:t>
            </a:r>
            <a:r>
              <a:rPr lang="en-US" dirty="0"/>
              <a:t>n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n</a:t>
            </a:r>
            <a:r>
              <a:rPr lang="en-US" dirty="0"/>
              <a:t>u</a:t>
            </a:r>
            <a:r>
              <a:rPr lang="my-Qaaz-MM" dirty="0"/>
              <a:t>e </a:t>
            </a:r>
            <a:r>
              <a:rPr lang="en-US" dirty="0" err="1"/>
              <a:t>i</a:t>
            </a:r>
            <a:r>
              <a:rPr lang="my-Qaaz-MM" dirty="0"/>
              <a:t>n </a:t>
            </a:r>
            <a:r>
              <a:rPr lang="en-US" dirty="0"/>
              <a:t>t</a:t>
            </a:r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ki</a:t>
            </a:r>
            <a:r>
              <a:rPr lang="en-US" dirty="0"/>
              <a:t>n</a:t>
            </a:r>
            <a:r>
              <a:rPr lang="my-Qaaz-MM" dirty="0"/>
              <a:t>g </a:t>
            </a:r>
            <a:r>
              <a:rPr lang="en-US" dirty="0"/>
              <a:t>a</a:t>
            </a:r>
            <a:r>
              <a:rPr lang="my-Qaaz-MM" dirty="0"/>
              <a:t>b</a:t>
            </a:r>
            <a:r>
              <a:rPr lang="en-US" dirty="0"/>
              <a:t>o</a:t>
            </a:r>
            <a:r>
              <a:rPr lang="my-Qaaz-MM" dirty="0"/>
              <a:t>u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t</a:t>
            </a:r>
            <a:r>
              <a:rPr lang="my-Qaaz-MM" dirty="0"/>
              <a:t>h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P</a:t>
            </a:r>
            <a:r>
              <a:rPr lang="my-Qaaz-MM" dirty="0"/>
              <a:t>r</a:t>
            </a:r>
            <a:r>
              <a:rPr lang="en-US" dirty="0"/>
              <a:t>o</a:t>
            </a:r>
            <a:r>
              <a:rPr lang="my-Qaaz-MM" dirty="0"/>
              <a:t>j</a:t>
            </a:r>
            <a:r>
              <a:rPr lang="en-US" dirty="0"/>
              <a:t>e</a:t>
            </a:r>
            <a:r>
              <a:rPr lang="my-Qaaz-MM" dirty="0"/>
              <a:t>c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P</a:t>
            </a:r>
            <a:r>
              <a:rPr lang="my-Qaaz-MM" dirty="0"/>
              <a:t>a</a:t>
            </a:r>
            <a:r>
              <a:rPr lang="en-US" dirty="0"/>
              <a:t>r</a:t>
            </a:r>
            <a:r>
              <a:rPr lang="my-Qaaz-MM" dirty="0"/>
              <a:t>t</a:t>
            </a:r>
            <a:r>
              <a:rPr lang="en-US" dirty="0"/>
              <a:t>n</a:t>
            </a:r>
            <a:r>
              <a:rPr lang="my-Qaaz-MM" dirty="0"/>
              <a:t>e</a:t>
            </a:r>
            <a:r>
              <a:rPr lang="en-US" dirty="0"/>
              <a:t>r</a:t>
            </a:r>
            <a:r>
              <a:rPr lang="my-Qaaz-MM" dirty="0"/>
              <a:t>s</a:t>
            </a:r>
            <a:r>
              <a:rPr lang="en-US" dirty="0"/>
              <a:t>h</a:t>
            </a:r>
            <a:r>
              <a:rPr lang="my-Qaaz-MM" dirty="0"/>
              <a:t>i</a:t>
            </a:r>
            <a:r>
              <a:rPr lang="en-US" dirty="0"/>
              <a:t>p</a:t>
            </a:r>
            <a:r>
              <a:rPr lang="my-Qaaz-MM" dirty="0"/>
              <a:t>s</a:t>
            </a:r>
          </a:p>
          <a:p>
            <a:r>
              <a:rPr lang="my-Qaaz-MM" dirty="0"/>
              <a:t>M</a:t>
            </a:r>
            <a:r>
              <a:rPr lang="en-US" dirty="0"/>
              <a:t>a</a:t>
            </a:r>
            <a:r>
              <a:rPr lang="my-Qaaz-MM" dirty="0"/>
              <a:t>n</a:t>
            </a:r>
            <a:r>
              <a:rPr lang="en-US" dirty="0"/>
              <a:t>y</a:t>
            </a:r>
            <a:r>
              <a:rPr lang="my-Qaaz-MM" dirty="0"/>
              <a:t> </a:t>
            </a:r>
            <a:r>
              <a:rPr lang="en-US" dirty="0"/>
              <a:t>o</a:t>
            </a:r>
            <a:r>
              <a:rPr lang="my-Qaaz-MM" dirty="0"/>
              <a:t>f </a:t>
            </a:r>
            <a:r>
              <a:rPr lang="en-US" dirty="0"/>
              <a:t>y</a:t>
            </a:r>
            <a:r>
              <a:rPr lang="my-Qaaz-MM" dirty="0"/>
              <a:t>o</a:t>
            </a:r>
            <a:r>
              <a:rPr lang="en-US" dirty="0"/>
              <a:t>u</a:t>
            </a:r>
            <a:r>
              <a:rPr lang="my-Qaaz-MM" dirty="0"/>
              <a:t> </a:t>
            </a:r>
            <a:r>
              <a:rPr lang="en-US" dirty="0"/>
              <a:t>m</a:t>
            </a:r>
            <a:r>
              <a:rPr lang="my-Qaaz-MM" dirty="0"/>
              <a:t>a</a:t>
            </a:r>
            <a:r>
              <a:rPr lang="en-US" dirty="0"/>
              <a:t>y</a:t>
            </a:r>
            <a:r>
              <a:rPr lang="my-Qaaz-MM" dirty="0"/>
              <a:t> </a:t>
            </a:r>
            <a:r>
              <a:rPr lang="en-US" dirty="0"/>
              <a:t>k</a:t>
            </a:r>
            <a:r>
              <a:rPr lang="my-Qaaz-MM" dirty="0"/>
              <a:t>n</a:t>
            </a:r>
            <a:r>
              <a:rPr lang="en-US" dirty="0"/>
              <a:t>o</a:t>
            </a:r>
            <a:r>
              <a:rPr lang="my-Qaaz-MM" dirty="0"/>
              <a:t>w </a:t>
            </a:r>
            <a:r>
              <a:rPr lang="en-US" dirty="0"/>
              <a:t>a</a:t>
            </a:r>
            <a:r>
              <a:rPr lang="my-Qaaz-MM" dirty="0"/>
              <a:t>b</a:t>
            </a:r>
            <a:r>
              <a:rPr lang="en-US" dirty="0"/>
              <a:t>o</a:t>
            </a:r>
            <a:r>
              <a:rPr lang="my-Qaaz-MM" dirty="0"/>
              <a:t>u</a:t>
            </a:r>
            <a:r>
              <a:rPr lang="en-US" dirty="0"/>
              <a:t>t</a:t>
            </a:r>
            <a:r>
              <a:rPr lang="my-Qaaz-MM" dirty="0"/>
              <a:t> </a:t>
            </a:r>
            <a:r>
              <a:rPr lang="en-US" dirty="0"/>
              <a:t>O</a:t>
            </a:r>
            <a:r>
              <a:rPr lang="my-Qaaz-MM" dirty="0"/>
              <a:t>n</a:t>
            </a:r>
            <a:r>
              <a:rPr lang="en-US" dirty="0"/>
              <a:t>e</a:t>
            </a:r>
            <a:r>
              <a:rPr lang="my-Qaaz-MM" dirty="0"/>
              <a:t>M</a:t>
            </a:r>
            <a:r>
              <a:rPr lang="en-US" dirty="0"/>
              <a:t>a</a:t>
            </a:r>
            <a:r>
              <a:rPr lang="my-Qaaz-MM" dirty="0"/>
              <a:t>p Myanmar Pr</a:t>
            </a:r>
            <a:r>
              <a:rPr lang="en-US" dirty="0"/>
              <a:t>o</a:t>
            </a:r>
            <a:r>
              <a:rPr lang="my-Qaaz-MM" dirty="0"/>
              <a:t>j</a:t>
            </a:r>
            <a:r>
              <a:rPr lang="en-US" dirty="0"/>
              <a:t>e</a:t>
            </a:r>
            <a:r>
              <a:rPr lang="my-Qaaz-MM" dirty="0"/>
              <a:t>c</a:t>
            </a:r>
            <a:r>
              <a:rPr lang="en-US" dirty="0"/>
              <a:t>t</a:t>
            </a:r>
            <a:r>
              <a:rPr lang="my-Qaaz-MM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dirty="0"/>
              <a:t>This project is building th</a:t>
            </a:r>
            <a:r>
              <a:rPr lang="en-US" dirty="0"/>
              <a:t>e</a:t>
            </a:r>
            <a:r>
              <a:rPr lang="my-Qaaz-MM" dirty="0"/>
              <a:t> </a:t>
            </a:r>
            <a:r>
              <a:rPr lang="en-US" dirty="0"/>
              <a:t>s</a:t>
            </a:r>
            <a:r>
              <a:rPr lang="my-Qaaz-MM" dirty="0"/>
              <a:t>p</a:t>
            </a:r>
            <a:r>
              <a:rPr lang="en-US" dirty="0"/>
              <a:t>a</a:t>
            </a:r>
            <a:r>
              <a:rPr lang="my-Qaaz-MM" dirty="0"/>
              <a:t>t</a:t>
            </a:r>
            <a:r>
              <a:rPr lang="en-US" dirty="0" err="1"/>
              <a:t>i</a:t>
            </a:r>
            <a:r>
              <a:rPr lang="my-Qaaz-MM" dirty="0"/>
              <a:t>a</a:t>
            </a:r>
            <a:r>
              <a:rPr lang="en-US" dirty="0"/>
              <a:t>l</a:t>
            </a:r>
            <a:r>
              <a:rPr lang="my-Qaaz-MM" dirty="0"/>
              <a:t> </a:t>
            </a:r>
            <a:r>
              <a:rPr lang="en-US" dirty="0"/>
              <a:t>d</a:t>
            </a:r>
            <a:r>
              <a:rPr lang="my-Qaaz-MM" dirty="0"/>
              <a:t>a</a:t>
            </a:r>
            <a:r>
              <a:rPr lang="en-US" dirty="0"/>
              <a:t>t</a:t>
            </a:r>
            <a:r>
              <a:rPr lang="my-Qaaz-MM" dirty="0"/>
              <a:t>a </a:t>
            </a:r>
            <a:r>
              <a:rPr lang="en-US" dirty="0"/>
              <a:t>p</a:t>
            </a:r>
            <a:r>
              <a:rPr lang="my-Qaaz-MM" dirty="0"/>
              <a:t>l</a:t>
            </a:r>
            <a:r>
              <a:rPr lang="en-US" dirty="0"/>
              <a:t>a</a:t>
            </a:r>
            <a:r>
              <a:rPr lang="my-Qaaz-MM" dirty="0"/>
              <a:t>t</a:t>
            </a:r>
            <a:r>
              <a:rPr lang="en-US" dirty="0"/>
              <a:t>f</a:t>
            </a:r>
            <a:r>
              <a:rPr lang="my-Qaaz-MM" dirty="0"/>
              <a:t>o</a:t>
            </a:r>
            <a:r>
              <a:rPr lang="en-US" dirty="0"/>
              <a:t>r</a:t>
            </a:r>
            <a:r>
              <a:rPr lang="my-Qaaz-MM" dirty="0"/>
              <a:t>m, </a:t>
            </a:r>
            <a:r>
              <a:rPr lang="en-GB" sz="1200" dirty="0">
                <a:latin typeface="Tahoma" pitchFamily="34" charset="0"/>
                <a:cs typeface="Tahoma" pitchFamily="34" charset="0"/>
              </a:rPr>
              <a:t>OneMap does cross sectoral spatial data analysis</a:t>
            </a:r>
            <a:endParaRPr lang="my-Qaaz-MM" sz="12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y-Qaaz-MM" sz="1200" dirty="0">
                <a:latin typeface="Tahoma" pitchFamily="34" charset="0"/>
                <a:cs typeface="Tahoma" pitchFamily="34" charset="0"/>
              </a:rPr>
              <a:t>It was mainly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a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ssisted by the S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w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i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s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s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A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g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ncy for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D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v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l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p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m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n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t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a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n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d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 C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o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p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r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t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i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o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n,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C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D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a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n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d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S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r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1200" dirty="0" err="1">
                <a:latin typeface="Tahoma" pitchFamily="34" charset="0"/>
                <a:cs typeface="Tahoma" pitchFamily="34" charset="0"/>
              </a:rPr>
              <a:t>i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r-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M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k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n</a:t>
            </a:r>
            <a:r>
              <a:rPr lang="my-Qaaz-MM" sz="1200" dirty="0">
                <a:latin typeface="Tahoma" pitchFamily="34" charset="0"/>
                <a:cs typeface="Tahoma" pitchFamily="34" charset="0"/>
              </a:rPr>
              <a:t>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7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Former MOECAF (Myanmar Ministry of Environmental Conservation and Forestry), now MONREC (Ministry of Natural Recourses and Environmental Conservation) and UN-REDD+ </a:t>
            </a:r>
            <a:r>
              <a:rPr lang="en-US" dirty="0" err="1"/>
              <a:t>Programme</a:t>
            </a:r>
            <a:r>
              <a:rPr lang="en-US" dirty="0"/>
              <a:t> developed REDD+ readiness Roadmap in 2013. Following to this Roadmap, an action plan for “Development of a National Forest Monitoring System for Myanmar” was prepared in 2015.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FAO and FD developed a project proposal for the governments of Finland. The project proposal supported the development of NFI/NFMIS. </a:t>
            </a:r>
          </a:p>
          <a:p>
            <a:r>
              <a:rPr lang="en-US" dirty="0"/>
              <a:t>Project I:  </a:t>
            </a:r>
            <a:r>
              <a:rPr lang="en-US" b="1" dirty="0"/>
              <a:t>Implementation on Myanmar National Forest Inventory/ National Forest Monitoring and Information System</a:t>
            </a:r>
            <a:r>
              <a:rPr lang="en-US" dirty="0"/>
              <a:t> (NFI/NFMIS)  </a:t>
            </a:r>
          </a:p>
          <a:p>
            <a:r>
              <a:rPr lang="en-US" dirty="0"/>
              <a:t>Project II: </a:t>
            </a:r>
            <a:r>
              <a:rPr lang="en-US" b="1" dirty="0"/>
              <a:t>Improving the Capacity of Myanmar National Forest Inventory</a:t>
            </a:r>
            <a:r>
              <a:rPr lang="en-US" dirty="0"/>
              <a:t> (IC-MNFI) </a:t>
            </a:r>
            <a:endParaRPr lang="my-Qaaz-MM" dirty="0"/>
          </a:p>
          <a:p>
            <a:r>
              <a:rPr lang="en-US" dirty="0"/>
              <a:t>Forest Department will conduct the Project on NFI/NFMIS implementation with the finical support of Finnish Government and technical support of FAO.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2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6578" indent="-326578"/>
            <a:r>
              <a:rPr lang="en-US" sz="1200" dirty="0"/>
              <a:t>W</a:t>
            </a:r>
            <a:r>
              <a:rPr lang="my-Qaaz-MM" sz="1200" dirty="0"/>
              <a:t>e </a:t>
            </a:r>
            <a:r>
              <a:rPr lang="en-US" sz="1200" dirty="0"/>
              <a:t>h</a:t>
            </a:r>
            <a:r>
              <a:rPr lang="my-Qaaz-MM" sz="1200" dirty="0"/>
              <a:t>a</a:t>
            </a:r>
            <a:r>
              <a:rPr lang="en-US" sz="1200" dirty="0"/>
              <a:t>v</a:t>
            </a:r>
            <a:r>
              <a:rPr lang="my-Qaaz-MM" sz="1200" dirty="0"/>
              <a:t>e </a:t>
            </a:r>
            <a:r>
              <a:rPr lang="en-US" sz="1200" dirty="0"/>
              <a:t>o</a:t>
            </a:r>
            <a:r>
              <a:rPr lang="my-Qaaz-MM" sz="1200" dirty="0"/>
              <a:t>b</a:t>
            </a:r>
            <a:r>
              <a:rPr lang="en-US" sz="1200" dirty="0"/>
              <a:t>t</a:t>
            </a:r>
            <a:r>
              <a:rPr lang="my-Qaaz-MM" sz="1200" dirty="0"/>
              <a:t>a</a:t>
            </a:r>
            <a:r>
              <a:rPr lang="en-US" sz="1200" dirty="0" err="1"/>
              <a:t>i</a:t>
            </a:r>
            <a:r>
              <a:rPr lang="my-Qaaz-MM" sz="1200" dirty="0"/>
              <a:t>n</a:t>
            </a:r>
            <a:r>
              <a:rPr lang="en-US" sz="1200" dirty="0"/>
              <a:t>e</a:t>
            </a:r>
            <a:r>
              <a:rPr lang="my-Qaaz-MM" sz="1200" dirty="0"/>
              <a:t>d a lot benefits f</a:t>
            </a:r>
            <a:r>
              <a:rPr lang="en-US" sz="1200" dirty="0"/>
              <a:t>r</a:t>
            </a:r>
            <a:r>
              <a:rPr lang="my-Qaaz-MM" sz="1200" dirty="0"/>
              <a:t>o</a:t>
            </a:r>
            <a:r>
              <a:rPr lang="en-US" sz="1200" dirty="0"/>
              <a:t>m</a:t>
            </a:r>
            <a:r>
              <a:rPr lang="my-Qaaz-MM" sz="1200" dirty="0"/>
              <a:t> </a:t>
            </a:r>
            <a:r>
              <a:rPr lang="en-US" sz="1200" dirty="0"/>
              <a:t>t</a:t>
            </a:r>
            <a:r>
              <a:rPr lang="my-Qaaz-MM" sz="1200" dirty="0"/>
              <a:t>h</a:t>
            </a:r>
            <a:r>
              <a:rPr lang="en-US" sz="1200" dirty="0"/>
              <a:t>e</a:t>
            </a:r>
            <a:r>
              <a:rPr lang="my-Qaaz-MM" sz="1200" dirty="0"/>
              <a:t> </a:t>
            </a:r>
            <a:r>
              <a:rPr lang="en-US" sz="1200" dirty="0" err="1"/>
              <a:t>i</a:t>
            </a:r>
            <a:r>
              <a:rPr lang="my-Qaaz-MM" sz="1200" dirty="0"/>
              <a:t>n</a:t>
            </a:r>
            <a:r>
              <a:rPr lang="en-US" sz="1200" dirty="0"/>
              <a:t>t</a:t>
            </a:r>
            <a:r>
              <a:rPr lang="my-Qaaz-MM" sz="1200" dirty="0"/>
              <a:t>e</a:t>
            </a:r>
            <a:r>
              <a:rPr lang="en-US" sz="1200" dirty="0"/>
              <a:t>r</a:t>
            </a:r>
            <a:r>
              <a:rPr lang="my-Qaaz-MM" sz="1200" dirty="0"/>
              <a:t>n</a:t>
            </a:r>
            <a:r>
              <a:rPr lang="en-US" sz="1200" dirty="0"/>
              <a:t>a</a:t>
            </a:r>
            <a:r>
              <a:rPr lang="my-Qaaz-MM" sz="1200" dirty="0"/>
              <a:t>t</a:t>
            </a:r>
            <a:r>
              <a:rPr lang="en-US" sz="1200" dirty="0" err="1"/>
              <a:t>i</a:t>
            </a:r>
            <a:r>
              <a:rPr lang="my-Qaaz-MM" sz="1200" dirty="0"/>
              <a:t>o</a:t>
            </a:r>
            <a:r>
              <a:rPr lang="en-US" sz="1200" dirty="0"/>
              <a:t>n</a:t>
            </a:r>
            <a:r>
              <a:rPr lang="my-Qaaz-MM" sz="1200" dirty="0"/>
              <a:t>a</a:t>
            </a:r>
            <a:r>
              <a:rPr lang="en-US" sz="1200" dirty="0"/>
              <a:t>l</a:t>
            </a:r>
            <a:r>
              <a:rPr lang="my-Qaaz-MM" sz="1200" dirty="0"/>
              <a:t> </a:t>
            </a:r>
            <a:r>
              <a:rPr lang="en-US" sz="1200" dirty="0"/>
              <a:t>a</a:t>
            </a:r>
            <a:r>
              <a:rPr lang="my-Qaaz-MM" sz="1200" dirty="0"/>
              <a:t>s</a:t>
            </a:r>
            <a:r>
              <a:rPr lang="en-US" sz="1200" dirty="0"/>
              <a:t>s</a:t>
            </a:r>
            <a:r>
              <a:rPr lang="my-Qaaz-MM" sz="1200" dirty="0"/>
              <a:t>i</a:t>
            </a:r>
            <a:r>
              <a:rPr lang="en-US" sz="1200" dirty="0"/>
              <a:t>s</a:t>
            </a:r>
            <a:r>
              <a:rPr lang="my-Qaaz-MM" sz="1200" dirty="0"/>
              <a:t>t</a:t>
            </a:r>
            <a:r>
              <a:rPr lang="en-US" sz="1200" dirty="0"/>
              <a:t>a</a:t>
            </a:r>
            <a:r>
              <a:rPr lang="my-Qaaz-MM" sz="1200" dirty="0"/>
              <a:t>n</a:t>
            </a:r>
            <a:r>
              <a:rPr lang="en-US" sz="1200" dirty="0"/>
              <a:t>c</a:t>
            </a:r>
            <a:r>
              <a:rPr lang="my-Qaaz-MM" sz="1200" dirty="0"/>
              <a:t>e</a:t>
            </a:r>
            <a:endParaRPr lang="x-none" sz="1200" dirty="0"/>
          </a:p>
          <a:p>
            <a:pPr marL="326578" indent="-326578"/>
            <a:r>
              <a:rPr lang="x-none" sz="1200" dirty="0"/>
              <a:t>C</a:t>
            </a:r>
            <a:r>
              <a:rPr lang="en-US" sz="1200" dirty="0" err="1"/>
              <a:t>apacity</a:t>
            </a:r>
            <a:r>
              <a:rPr lang="en-US" sz="1200" dirty="0"/>
              <a:t> building necessary for establishment of NFI/NFMIS</a:t>
            </a:r>
          </a:p>
          <a:p>
            <a:pPr marL="326578" indent="-326578"/>
            <a:r>
              <a:rPr lang="en-US" sz="1200" dirty="0"/>
              <a:t>Enhanced skills to use Remote Sensing tools </a:t>
            </a:r>
            <a:endParaRPr lang="x-none" sz="1200" dirty="0"/>
          </a:p>
          <a:p>
            <a:pPr marL="326578" indent="-326578"/>
            <a:r>
              <a:rPr lang="en-US" sz="1200" dirty="0"/>
              <a:t>Upgraded skills</a:t>
            </a:r>
            <a:r>
              <a:rPr lang="x-none" sz="1200" dirty="0"/>
              <a:t> </a:t>
            </a:r>
            <a:r>
              <a:rPr lang="en-US" sz="1200" dirty="0"/>
              <a:t>a</a:t>
            </a:r>
            <a:r>
              <a:rPr lang="x-none" sz="1200" dirty="0"/>
              <a:t>n</a:t>
            </a:r>
            <a:r>
              <a:rPr lang="en-US" sz="1200" dirty="0"/>
              <a:t>d</a:t>
            </a:r>
            <a:r>
              <a:rPr lang="x-none" sz="1200" dirty="0"/>
              <a:t> </a:t>
            </a:r>
            <a:r>
              <a:rPr lang="en-US" sz="1200" dirty="0"/>
              <a:t>expertise in forest inventory and sampling design methodology </a:t>
            </a:r>
            <a:endParaRPr lang="x-none" sz="1200" dirty="0"/>
          </a:p>
          <a:p>
            <a:pPr lvl="0"/>
            <a:r>
              <a:rPr lang="x-none" sz="1200" dirty="0"/>
              <a:t>D</a:t>
            </a:r>
            <a:r>
              <a:rPr lang="en-US" sz="1200" dirty="0" err="1"/>
              <a:t>evelop</a:t>
            </a:r>
            <a:r>
              <a:rPr lang="x-none" sz="1200" dirty="0"/>
              <a:t>i</a:t>
            </a:r>
            <a:r>
              <a:rPr lang="en-US" sz="1200" dirty="0"/>
              <a:t>n</a:t>
            </a:r>
            <a:r>
              <a:rPr lang="x-none" sz="1200" dirty="0"/>
              <a:t>g</a:t>
            </a:r>
            <a:r>
              <a:rPr lang="en-US" sz="1200" dirty="0"/>
              <a:t> methodologies for future forest inventory and monitoring efforts</a:t>
            </a:r>
            <a:endParaRPr lang="x-none" sz="1200" dirty="0"/>
          </a:p>
          <a:p>
            <a:r>
              <a:rPr lang="x-none" sz="1200" dirty="0"/>
              <a:t>F</a:t>
            </a:r>
            <a:r>
              <a:rPr lang="en-US" sz="1200" dirty="0" err="1"/>
              <a:t>orestry</a:t>
            </a:r>
            <a:r>
              <a:rPr lang="en-US" sz="1200" dirty="0"/>
              <a:t> </a:t>
            </a:r>
            <a:r>
              <a:rPr lang="my-Qaaz-MM" sz="1200" dirty="0"/>
              <a:t>geospatial datab</a:t>
            </a:r>
            <a:r>
              <a:rPr lang="en-US" sz="1200" dirty="0"/>
              <a:t>a</a:t>
            </a:r>
            <a:r>
              <a:rPr lang="my-Qaaz-MM" sz="1200" dirty="0"/>
              <a:t>s</a:t>
            </a:r>
            <a:r>
              <a:rPr lang="en-US" sz="1200" dirty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9B29F-6770-4B3C-961E-65928CFE22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F6F5FBFE-5455-4227-B543-46F0221318A6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72114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3166-F46A-475C-8F9C-5827305316BF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31576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F40-D9DB-46FF-A5A8-30A606E484B7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25815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E05-2A68-4E92-B25D-BA0895B45267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58520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F629-6D13-41F6-A824-A23F7408EA95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8820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DE68-B719-46AB-93BE-2C16BCBE1D78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64150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E406-2120-4016-96DD-8CD9BE50CBF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08209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F9D4-2A7A-438B-9F32-6B108C71DC22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71867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067-184C-41A3-8D13-6EC4B83696E4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78207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5C18-32BB-4985-93A8-A37E620E7A4F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7399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E6A4-AE3C-4DD1-AE0D-89D99B21245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84063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72F7-5A4E-4FA3-9E32-46F2C047B89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ransition spd="slow">
    <p:wedg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D9B6-CBB3-491D-A207-4B3EF958A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27" y="1838646"/>
            <a:ext cx="8807737" cy="1792577"/>
          </a:xfrm>
        </p:spPr>
        <p:txBody>
          <a:bodyPr>
            <a:noAutofit/>
          </a:bodyPr>
          <a:lstStyle/>
          <a:p>
            <a:r>
              <a:rPr lang="my-Qaaz-MM" b="1" dirty="0">
                <a:solidFill>
                  <a:srgbClr val="7030A0"/>
                </a:solidFill>
              </a:rPr>
              <a:t>G</a:t>
            </a:r>
            <a:r>
              <a:rPr lang="en-US" b="1" dirty="0">
                <a:solidFill>
                  <a:srgbClr val="7030A0"/>
                </a:solidFill>
              </a:rPr>
              <a:t>I</a:t>
            </a:r>
            <a:r>
              <a:rPr lang="my-Qaaz-MM" b="1" dirty="0">
                <a:solidFill>
                  <a:srgbClr val="7030A0"/>
                </a:solidFill>
              </a:rPr>
              <a:t>S </a:t>
            </a:r>
            <a:r>
              <a:rPr lang="en-US" b="1" dirty="0">
                <a:solidFill>
                  <a:srgbClr val="7030A0"/>
                </a:solidFill>
              </a:rPr>
              <a:t>A</a:t>
            </a:r>
            <a:r>
              <a:rPr lang="my-Qaaz-MM" b="1" dirty="0">
                <a:solidFill>
                  <a:srgbClr val="7030A0"/>
                </a:solidFill>
              </a:rPr>
              <a:t>p</a:t>
            </a:r>
            <a:r>
              <a:rPr lang="en-US" b="1" dirty="0">
                <a:solidFill>
                  <a:srgbClr val="7030A0"/>
                </a:solidFill>
              </a:rPr>
              <a:t>p</a:t>
            </a:r>
            <a:r>
              <a:rPr lang="my-Qaaz-MM" b="1" dirty="0">
                <a:solidFill>
                  <a:srgbClr val="7030A0"/>
                </a:solidFill>
              </a:rPr>
              <a:t>l</a:t>
            </a:r>
            <a:r>
              <a:rPr lang="en-US" b="1" dirty="0" err="1">
                <a:solidFill>
                  <a:srgbClr val="7030A0"/>
                </a:solidFill>
              </a:rPr>
              <a:t>i</a:t>
            </a:r>
            <a:r>
              <a:rPr lang="my-Qaaz-MM" b="1" dirty="0">
                <a:solidFill>
                  <a:srgbClr val="7030A0"/>
                </a:solidFill>
              </a:rPr>
              <a:t>c</a:t>
            </a:r>
            <a:r>
              <a:rPr lang="en-US" b="1" dirty="0">
                <a:solidFill>
                  <a:srgbClr val="7030A0"/>
                </a:solidFill>
              </a:rPr>
              <a:t>a</a:t>
            </a:r>
            <a:r>
              <a:rPr lang="my-Qaaz-MM" b="1" dirty="0">
                <a:solidFill>
                  <a:srgbClr val="7030A0"/>
                </a:solidFill>
              </a:rPr>
              <a:t>t</a:t>
            </a:r>
            <a:r>
              <a:rPr lang="en-US" b="1" dirty="0" err="1">
                <a:solidFill>
                  <a:srgbClr val="7030A0"/>
                </a:solidFill>
              </a:rPr>
              <a:t>i</a:t>
            </a:r>
            <a:r>
              <a:rPr lang="my-Qaaz-MM" b="1" dirty="0">
                <a:solidFill>
                  <a:srgbClr val="7030A0"/>
                </a:solidFill>
              </a:rPr>
              <a:t>o</a:t>
            </a:r>
            <a:r>
              <a:rPr lang="en-US" b="1" dirty="0">
                <a:solidFill>
                  <a:srgbClr val="7030A0"/>
                </a:solidFill>
              </a:rPr>
              <a:t>n</a:t>
            </a:r>
            <a:r>
              <a:rPr lang="my-Qaaz-MM" b="1" dirty="0">
                <a:solidFill>
                  <a:srgbClr val="7030A0"/>
                </a:solidFill>
              </a:rPr>
              <a:t>s </a:t>
            </a:r>
            <a:r>
              <a:rPr lang="en-US" b="1" dirty="0">
                <a:solidFill>
                  <a:srgbClr val="7030A0"/>
                </a:solidFill>
              </a:rPr>
              <a:t>a</a:t>
            </a:r>
            <a:r>
              <a:rPr lang="my-Qaaz-MM" b="1" dirty="0">
                <a:solidFill>
                  <a:srgbClr val="7030A0"/>
                </a:solidFill>
              </a:rPr>
              <a:t>n</a:t>
            </a:r>
            <a:r>
              <a:rPr lang="en-US" b="1" dirty="0">
                <a:solidFill>
                  <a:srgbClr val="7030A0"/>
                </a:solidFill>
              </a:rPr>
              <a:t>d</a:t>
            </a:r>
            <a:r>
              <a:rPr lang="my-Qaaz-MM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P</a:t>
            </a:r>
            <a:r>
              <a:rPr lang="my-Qaaz-MM" b="1" dirty="0">
                <a:solidFill>
                  <a:srgbClr val="7030A0"/>
                </a:solidFill>
              </a:rPr>
              <a:t>a</a:t>
            </a:r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my-Qaaz-MM" b="1" dirty="0">
                <a:solidFill>
                  <a:srgbClr val="7030A0"/>
                </a:solidFill>
              </a:rPr>
              <a:t>t</a:t>
            </a:r>
            <a:r>
              <a:rPr lang="en-US" b="1" dirty="0">
                <a:solidFill>
                  <a:srgbClr val="7030A0"/>
                </a:solidFill>
              </a:rPr>
              <a:t>n</a:t>
            </a:r>
            <a:r>
              <a:rPr lang="my-Qaaz-MM" b="1" dirty="0">
                <a:solidFill>
                  <a:srgbClr val="7030A0"/>
                </a:solidFill>
              </a:rPr>
              <a:t>e</a:t>
            </a:r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my-Qaaz-MM" b="1" dirty="0">
                <a:solidFill>
                  <a:srgbClr val="7030A0"/>
                </a:solidFill>
              </a:rPr>
              <a:t>s</a:t>
            </a:r>
            <a:r>
              <a:rPr lang="en-US" b="1" dirty="0">
                <a:solidFill>
                  <a:srgbClr val="7030A0"/>
                </a:solidFill>
              </a:rPr>
              <a:t>h</a:t>
            </a:r>
            <a:r>
              <a:rPr lang="my-Qaaz-MM" b="1" dirty="0">
                <a:solidFill>
                  <a:srgbClr val="7030A0"/>
                </a:solidFill>
              </a:rPr>
              <a:t>i</a:t>
            </a:r>
            <a:r>
              <a:rPr lang="en-US" b="1" dirty="0">
                <a:solidFill>
                  <a:srgbClr val="7030A0"/>
                </a:solidFill>
              </a:rPr>
              <a:t>p</a:t>
            </a:r>
            <a:r>
              <a:rPr lang="my-Qaaz-MM" b="1" dirty="0">
                <a:solidFill>
                  <a:srgbClr val="7030A0"/>
                </a:solidFill>
              </a:rPr>
              <a:t>s</a:t>
            </a:r>
            <a:br>
              <a:rPr lang="x-none" b="1" dirty="0">
                <a:solidFill>
                  <a:srgbClr val="7030A0"/>
                </a:solidFill>
              </a:rPr>
            </a:br>
            <a:r>
              <a:rPr lang="x-none" b="1" dirty="0">
                <a:solidFill>
                  <a:srgbClr val="7030A0"/>
                </a:solidFill>
              </a:rPr>
              <a:t> in Forest</a:t>
            </a:r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x-none" b="1" dirty="0">
                <a:solidFill>
                  <a:srgbClr val="7030A0"/>
                </a:solidFill>
              </a:rPr>
              <a:t>y </a:t>
            </a:r>
            <a:r>
              <a:rPr lang="en-US" b="1" dirty="0">
                <a:solidFill>
                  <a:srgbClr val="7030A0"/>
                </a:solidFill>
              </a:rPr>
              <a:t>S</a:t>
            </a:r>
            <a:r>
              <a:rPr lang="x-none" b="1" dirty="0">
                <a:solidFill>
                  <a:srgbClr val="7030A0"/>
                </a:solidFill>
              </a:rPr>
              <a:t>e</a:t>
            </a:r>
            <a:r>
              <a:rPr lang="en-US" b="1" dirty="0">
                <a:solidFill>
                  <a:srgbClr val="7030A0"/>
                </a:solidFill>
              </a:rPr>
              <a:t>c</a:t>
            </a:r>
            <a:r>
              <a:rPr lang="x-none" b="1" dirty="0">
                <a:solidFill>
                  <a:srgbClr val="7030A0"/>
                </a:solidFill>
              </a:rPr>
              <a:t>t</a:t>
            </a:r>
            <a:r>
              <a:rPr lang="en-US" b="1" dirty="0">
                <a:solidFill>
                  <a:srgbClr val="7030A0"/>
                </a:solidFill>
              </a:rPr>
              <a:t>o</a:t>
            </a:r>
            <a:r>
              <a:rPr lang="x-none" b="1" dirty="0">
                <a:solidFill>
                  <a:srgbClr val="7030A0"/>
                </a:solidFill>
              </a:rPr>
              <a:t>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BF4AC-BB9C-4FE2-87E4-DA319166C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723" y="4162686"/>
            <a:ext cx="5278553" cy="1792577"/>
          </a:xfrm>
        </p:spPr>
        <p:txBody>
          <a:bodyPr>
            <a:normAutofit fontScale="92500" lnSpcReduction="20000"/>
          </a:bodyPr>
          <a:lstStyle/>
          <a:p>
            <a:r>
              <a:rPr lang="x-none" sz="3200" b="1" dirty="0"/>
              <a:t>T</a:t>
            </a:r>
            <a:r>
              <a:rPr lang="en-US" sz="3200" b="1" dirty="0"/>
              <a:t>h</a:t>
            </a:r>
            <a:r>
              <a:rPr lang="x-none" sz="3200" b="1" dirty="0"/>
              <a:t>a</a:t>
            </a:r>
            <a:r>
              <a:rPr lang="en-US" sz="3200" b="1" dirty="0"/>
              <a:t>n</a:t>
            </a:r>
            <a:r>
              <a:rPr lang="x-none" sz="3200" b="1" dirty="0"/>
              <a:t>t </a:t>
            </a:r>
            <a:r>
              <a:rPr lang="en-US" sz="3200" b="1" dirty="0"/>
              <a:t>Z</a:t>
            </a:r>
            <a:r>
              <a:rPr lang="x-none" sz="3200" b="1" dirty="0"/>
              <a:t>i</a:t>
            </a:r>
            <a:r>
              <a:rPr lang="en-US" sz="3200" b="1" dirty="0"/>
              <a:t>n</a:t>
            </a:r>
            <a:r>
              <a:rPr lang="x-none" sz="3200" b="1" dirty="0"/>
              <a:t> </a:t>
            </a:r>
            <a:r>
              <a:rPr lang="en-US" sz="3200" b="1" dirty="0"/>
              <a:t>M</a:t>
            </a:r>
            <a:r>
              <a:rPr lang="x-none" sz="3200" b="1" dirty="0"/>
              <a:t>a</a:t>
            </a:r>
            <a:r>
              <a:rPr lang="en-US" sz="3200" b="1" dirty="0"/>
              <a:t>w</a:t>
            </a:r>
            <a:endParaRPr lang="x-none" sz="3200" b="1" dirty="0"/>
          </a:p>
          <a:p>
            <a:r>
              <a:rPr lang="x-none" dirty="0"/>
              <a:t>S</a:t>
            </a:r>
            <a:r>
              <a:rPr lang="en-US" dirty="0"/>
              <a:t>t</a:t>
            </a:r>
            <a:r>
              <a:rPr lang="x-none" dirty="0"/>
              <a:t>a</a:t>
            </a:r>
            <a:r>
              <a:rPr lang="en-US" dirty="0"/>
              <a:t>f</a:t>
            </a:r>
            <a:r>
              <a:rPr lang="x-none" dirty="0"/>
              <a:t>f </a:t>
            </a:r>
            <a:r>
              <a:rPr lang="en-US" dirty="0"/>
              <a:t>O</a:t>
            </a:r>
            <a:r>
              <a:rPr lang="x-none" dirty="0"/>
              <a:t>f</a:t>
            </a:r>
            <a:r>
              <a:rPr lang="en-US" dirty="0"/>
              <a:t>f</a:t>
            </a:r>
            <a:r>
              <a:rPr lang="x-none" dirty="0"/>
              <a:t>i</a:t>
            </a:r>
            <a:r>
              <a:rPr lang="en-US" dirty="0"/>
              <a:t>c</a:t>
            </a:r>
            <a:r>
              <a:rPr lang="x-none" dirty="0"/>
              <a:t>e</a:t>
            </a:r>
            <a:r>
              <a:rPr lang="en-US" dirty="0"/>
              <a:t>r</a:t>
            </a:r>
            <a:endParaRPr lang="x-none" dirty="0"/>
          </a:p>
          <a:p>
            <a:r>
              <a:rPr lang="en-US" dirty="0"/>
              <a:t>P</a:t>
            </a:r>
            <a:r>
              <a:rPr lang="x-none" dirty="0"/>
              <a:t>l</a:t>
            </a:r>
            <a:r>
              <a:rPr lang="en-US" dirty="0"/>
              <a:t>a</a:t>
            </a:r>
            <a:r>
              <a:rPr lang="x-none" dirty="0"/>
              <a:t>n</a:t>
            </a:r>
            <a:r>
              <a:rPr lang="en-US" dirty="0"/>
              <a:t>n</a:t>
            </a:r>
            <a:r>
              <a:rPr lang="x-none" dirty="0"/>
              <a:t>i</a:t>
            </a:r>
            <a:r>
              <a:rPr lang="en-US" dirty="0"/>
              <a:t>n</a:t>
            </a:r>
            <a:r>
              <a:rPr lang="x-none" dirty="0"/>
              <a:t>g </a:t>
            </a:r>
            <a:r>
              <a:rPr lang="en-US" dirty="0"/>
              <a:t>a</a:t>
            </a:r>
            <a:r>
              <a:rPr lang="x-none" dirty="0"/>
              <a:t>n</a:t>
            </a:r>
            <a:r>
              <a:rPr lang="en-US" dirty="0"/>
              <a:t>d</a:t>
            </a:r>
            <a:r>
              <a:rPr lang="x-none" dirty="0"/>
              <a:t> </a:t>
            </a:r>
            <a:r>
              <a:rPr lang="en-US" dirty="0"/>
              <a:t>S</a:t>
            </a:r>
            <a:r>
              <a:rPr lang="x-none" dirty="0"/>
              <a:t>t</a:t>
            </a:r>
            <a:r>
              <a:rPr lang="en-US" dirty="0"/>
              <a:t>a</a:t>
            </a:r>
            <a:r>
              <a:rPr lang="x-none" dirty="0"/>
              <a:t>t</a:t>
            </a:r>
            <a:r>
              <a:rPr lang="en-US" dirty="0" err="1"/>
              <a:t>i</a:t>
            </a:r>
            <a:r>
              <a:rPr lang="x-none" dirty="0"/>
              <a:t>s</a:t>
            </a:r>
            <a:r>
              <a:rPr lang="en-US" dirty="0"/>
              <a:t>t</a:t>
            </a:r>
            <a:r>
              <a:rPr lang="x-none" dirty="0"/>
              <a:t>i</a:t>
            </a:r>
            <a:r>
              <a:rPr lang="en-US" dirty="0"/>
              <a:t>c</a:t>
            </a:r>
            <a:r>
              <a:rPr lang="x-none" dirty="0"/>
              <a:t>s </a:t>
            </a:r>
            <a:r>
              <a:rPr lang="en-US" dirty="0"/>
              <a:t>D</a:t>
            </a:r>
            <a:r>
              <a:rPr lang="x-none" dirty="0"/>
              <a:t>i</a:t>
            </a:r>
            <a:r>
              <a:rPr lang="en-US" dirty="0"/>
              <a:t>v</a:t>
            </a:r>
            <a:r>
              <a:rPr lang="x-none" dirty="0"/>
              <a:t>i</a:t>
            </a:r>
            <a:r>
              <a:rPr lang="en-US" dirty="0"/>
              <a:t>s</a:t>
            </a:r>
            <a:r>
              <a:rPr lang="x-none" dirty="0"/>
              <a:t>i</a:t>
            </a:r>
            <a:r>
              <a:rPr lang="en-US" dirty="0"/>
              <a:t>o</a:t>
            </a:r>
            <a:r>
              <a:rPr lang="x-none" dirty="0"/>
              <a:t>n</a:t>
            </a:r>
          </a:p>
          <a:p>
            <a:r>
              <a:rPr lang="x-none" dirty="0"/>
              <a:t>Forest Department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422F75F-2C35-4270-9A28-D625063DAC1F}"/>
              </a:ext>
            </a:extLst>
          </p:cNvPr>
          <p:cNvSpPr txBox="1">
            <a:spLocks/>
          </p:cNvSpPr>
          <p:nvPr/>
        </p:nvSpPr>
        <p:spPr>
          <a:xfrm>
            <a:off x="505584" y="286816"/>
            <a:ext cx="7950882" cy="704679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x-none" sz="2000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x-none" sz="2000" b="1" dirty="0">
                <a:solidFill>
                  <a:schemeClr val="accent6">
                    <a:lumMod val="75000"/>
                  </a:schemeClr>
                </a:solidFill>
              </a:rPr>
              <a:t>istry of Natural Resources &amp; Environmental Conservation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Forest Department </a:t>
            </a:r>
            <a:endParaRPr lang="x-none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A picture containing clipart, text&#10;&#10;Description generated with high confidence">
            <a:extLst>
              <a:ext uri="{FF2B5EF4-FFF2-40B4-BE49-F238E27FC236}">
                <a16:creationId xmlns:a16="http://schemas.microsoft.com/office/drawing/2014/main" id="{484A631B-0B03-48A3-AC4A-1035EA819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564" y="141775"/>
            <a:ext cx="796412" cy="7046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A2B143-9166-43B3-99D5-427A0C03C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27" y="229323"/>
            <a:ext cx="543914" cy="59729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4BC4EF50-B49A-40F7-BD81-A80BC2020F6C}"/>
              </a:ext>
            </a:extLst>
          </p:cNvPr>
          <p:cNvSpPr txBox="1">
            <a:spLocks/>
          </p:cNvSpPr>
          <p:nvPr/>
        </p:nvSpPr>
        <p:spPr>
          <a:xfrm>
            <a:off x="6533039" y="6205616"/>
            <a:ext cx="2695567" cy="3655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R</a:t>
            </a:r>
            <a:r>
              <a:rPr lang="x-none" sz="2000" dirty="0"/>
              <a:t>o</a:t>
            </a:r>
            <a:r>
              <a:rPr lang="en-US" sz="2000" dirty="0"/>
              <a:t>s</a:t>
            </a:r>
            <a:r>
              <a:rPr lang="x-none" sz="2000" dirty="0"/>
              <a:t>e </a:t>
            </a:r>
            <a:r>
              <a:rPr lang="en-US" sz="2000" dirty="0"/>
              <a:t>G</a:t>
            </a:r>
            <a:r>
              <a:rPr lang="x-none" sz="2000" dirty="0"/>
              <a:t>a</a:t>
            </a:r>
            <a:r>
              <a:rPr lang="en-US" sz="2000" dirty="0"/>
              <a:t>r</a:t>
            </a:r>
            <a:r>
              <a:rPr lang="x-none" sz="2000" dirty="0"/>
              <a:t>d</a:t>
            </a:r>
            <a:r>
              <a:rPr lang="en-US" sz="2000" dirty="0"/>
              <a:t>e</a:t>
            </a:r>
            <a:r>
              <a:rPr lang="x-none" sz="2000" dirty="0"/>
              <a:t>n, </a:t>
            </a:r>
            <a:r>
              <a:rPr lang="en-US" sz="2000" dirty="0"/>
              <a:t>Y</a:t>
            </a:r>
            <a:r>
              <a:rPr lang="x-none" sz="2000" dirty="0"/>
              <a:t>a</a:t>
            </a:r>
            <a:r>
              <a:rPr lang="en-US" sz="2000" dirty="0"/>
              <a:t>n</a:t>
            </a:r>
            <a:r>
              <a:rPr lang="x-none" sz="2000" dirty="0"/>
              <a:t>g</a:t>
            </a:r>
            <a:r>
              <a:rPr lang="en-US" sz="2000" dirty="0"/>
              <a:t>o</a:t>
            </a:r>
            <a:r>
              <a:rPr lang="x-none" sz="2000" dirty="0"/>
              <a:t>n</a:t>
            </a:r>
            <a:endParaRPr lang="en-US" sz="20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DF1E441-1D8F-4E07-B86D-C143737C8D69}"/>
              </a:ext>
            </a:extLst>
          </p:cNvPr>
          <p:cNvSpPr txBox="1">
            <a:spLocks/>
          </p:cNvSpPr>
          <p:nvPr/>
        </p:nvSpPr>
        <p:spPr>
          <a:xfrm>
            <a:off x="233627" y="6146356"/>
            <a:ext cx="1988697" cy="3655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/>
              <a:t>M</a:t>
            </a:r>
            <a:r>
              <a:rPr lang="x-none" sz="2000" dirty="0"/>
              <a:t>a</a:t>
            </a:r>
            <a:r>
              <a:rPr lang="en-US" sz="2000" dirty="0"/>
              <a:t>r</a:t>
            </a:r>
            <a:r>
              <a:rPr lang="x-none" sz="2000" dirty="0"/>
              <a:t>ch 12</a:t>
            </a:r>
            <a:r>
              <a:rPr lang="en-US" sz="2000" baseline="30000" dirty="0"/>
              <a:t>t</a:t>
            </a:r>
            <a:r>
              <a:rPr lang="x-none" sz="2000" baseline="30000" dirty="0"/>
              <a:t>h</a:t>
            </a:r>
            <a:r>
              <a:rPr lang="x-none" sz="2000" dirty="0"/>
              <a:t>, 2019</a:t>
            </a:r>
            <a:endParaRPr lang="en-US" sz="20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8B814D-A3E9-4A99-82A8-A12AAE96D0D6}"/>
              </a:ext>
            </a:extLst>
          </p:cNvPr>
          <p:cNvSpPr txBox="1">
            <a:spLocks/>
          </p:cNvSpPr>
          <p:nvPr/>
        </p:nvSpPr>
        <p:spPr>
          <a:xfrm>
            <a:off x="446590" y="10076"/>
            <a:ext cx="8023122" cy="11060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1671557"/>
      </p:ext>
    </p:extLst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600076" y="1485900"/>
            <a:ext cx="7943849" cy="3600170"/>
            <a:chOff x="2429" y="5743"/>
            <a:chExt cx="6958" cy="4088"/>
          </a:xfrm>
        </p:grpSpPr>
        <p:sp>
          <p:nvSpPr>
            <p:cNvPr id="6" name="AutoShape 109"/>
            <p:cNvSpPr>
              <a:spLocks noChangeArrowheads="1"/>
            </p:cNvSpPr>
            <p:nvPr/>
          </p:nvSpPr>
          <p:spPr bwMode="auto">
            <a:xfrm>
              <a:off x="2429" y="5743"/>
              <a:ext cx="6937" cy="79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hangingPunct="0"/>
              <a:r>
                <a:rPr lang="en-US" alt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NFMIS</a:t>
              </a:r>
              <a:br>
                <a:rPr lang="en-US" alt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alt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National Forest Monitoring and Information System</a:t>
              </a:r>
            </a:p>
          </p:txBody>
        </p:sp>
        <p:sp>
          <p:nvSpPr>
            <p:cNvPr id="7" name="AutoShape 110"/>
            <p:cNvSpPr>
              <a:spLocks noChangeArrowheads="1"/>
            </p:cNvSpPr>
            <p:nvPr/>
          </p:nvSpPr>
          <p:spPr bwMode="auto">
            <a:xfrm>
              <a:off x="6684" y="6637"/>
              <a:ext cx="2703" cy="3194"/>
            </a:xfrm>
            <a:prstGeom prst="roundRect">
              <a:avLst>
                <a:gd name="adj" fmla="val 876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DD9C3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hangingPunct="0"/>
              <a:endPara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defTabSz="685800" eaLnBrk="0" hangingPunct="0"/>
              <a:endPara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defTabSz="685800" eaLnBrk="0" hangingPunct="0"/>
              <a:endPara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defTabSz="685800" eaLnBrk="0" hangingPunct="0"/>
              <a:r>
                <a:rPr lang="en-US" alt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NFIS</a:t>
              </a:r>
              <a:br>
                <a:rPr lang="en-US" alt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alt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National Forest Information System</a:t>
              </a:r>
            </a:p>
          </p:txBody>
        </p:sp>
        <p:sp>
          <p:nvSpPr>
            <p:cNvPr id="8" name="AutoShape 111"/>
            <p:cNvSpPr>
              <a:spLocks noChangeArrowheads="1"/>
            </p:cNvSpPr>
            <p:nvPr/>
          </p:nvSpPr>
          <p:spPr bwMode="auto">
            <a:xfrm>
              <a:off x="2429" y="6637"/>
              <a:ext cx="3995" cy="3194"/>
            </a:xfrm>
            <a:prstGeom prst="roundRect">
              <a:avLst>
                <a:gd name="adj" fmla="val 842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DD9C3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hangingPunct="0"/>
              <a:r>
                <a:rPr lang="en-US" altLang="en-US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NFMS</a:t>
              </a:r>
              <a:br>
                <a:rPr lang="en-US" altLang="en-US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alt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National Forest Monitoring System</a:t>
              </a:r>
              <a:r>
                <a:rPr lang="en-US" altLang="ja-JP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9" name="AutoShape 112"/>
            <p:cNvSpPr>
              <a:spLocks noChangeArrowheads="1"/>
            </p:cNvSpPr>
            <p:nvPr/>
          </p:nvSpPr>
          <p:spPr bwMode="auto">
            <a:xfrm>
              <a:off x="2880" y="8672"/>
              <a:ext cx="3130" cy="91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hangingPunct="0"/>
              <a:r>
                <a:rPr lang="en-US" altLang="en-US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SLMS</a:t>
              </a:r>
              <a:br>
                <a:rPr lang="en-US" altLang="en-US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alt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Satellite Land Monitoring System</a:t>
              </a:r>
            </a:p>
          </p:txBody>
        </p:sp>
        <p:sp>
          <p:nvSpPr>
            <p:cNvPr id="10" name="AutoShape 113"/>
            <p:cNvSpPr>
              <a:spLocks noChangeArrowheads="1"/>
            </p:cNvSpPr>
            <p:nvPr/>
          </p:nvSpPr>
          <p:spPr bwMode="auto">
            <a:xfrm>
              <a:off x="2880" y="7627"/>
              <a:ext cx="3130" cy="915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defTabSz="685800" eaLnBrk="0" hangingPunct="0"/>
              <a:r>
                <a:rPr lang="en-US" altLang="en-US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NFI</a:t>
              </a:r>
              <a:br>
                <a:rPr lang="en-US" altLang="en-US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alt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National Forest Inventory</a:t>
              </a:r>
            </a:p>
          </p:txBody>
        </p:sp>
        <p:sp>
          <p:nvSpPr>
            <p:cNvPr id="11" name="AutoShape 114"/>
            <p:cNvSpPr>
              <a:spLocks noChangeArrowheads="1"/>
            </p:cNvSpPr>
            <p:nvPr/>
          </p:nvSpPr>
          <p:spPr bwMode="auto">
            <a:xfrm>
              <a:off x="6220" y="6976"/>
              <a:ext cx="767" cy="249"/>
            </a:xfrm>
            <a:prstGeom prst="homePlate">
              <a:avLst>
                <a:gd name="adj" fmla="val 70676"/>
              </a:avLst>
            </a:prstGeom>
            <a:solidFill>
              <a:srgbClr val="FFFFFF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2" name="AutoShape 114"/>
          <p:cNvSpPr>
            <a:spLocks noChangeArrowheads="1"/>
          </p:cNvSpPr>
          <p:nvPr/>
        </p:nvSpPr>
        <p:spPr bwMode="auto">
          <a:xfrm rot="10800000">
            <a:off x="4928206" y="4468814"/>
            <a:ext cx="875673" cy="219287"/>
          </a:xfrm>
          <a:prstGeom prst="homePlate">
            <a:avLst>
              <a:gd name="adj" fmla="val 70676"/>
            </a:avLst>
          </a:prstGeom>
          <a:solidFill>
            <a:srgbClr val="FFFF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AutoShape 113"/>
          <p:cNvSpPr>
            <a:spLocks noChangeArrowheads="1"/>
          </p:cNvSpPr>
          <p:nvPr/>
        </p:nvSpPr>
        <p:spPr bwMode="auto">
          <a:xfrm>
            <a:off x="2785262" y="5200556"/>
            <a:ext cx="3573476" cy="483678"/>
          </a:xfrm>
          <a:prstGeom prst="roundRect">
            <a:avLst>
              <a:gd name="adj" fmla="val 16667"/>
            </a:avLst>
          </a:prstGeom>
          <a:solidFill>
            <a:srgbClr val="C3D69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hangingPunct="0"/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 Development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477" y="5200557"/>
            <a:ext cx="2747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IC-MNFI project</a:t>
            </a:r>
          </a:p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FAO UNREDD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03879" y="5202578"/>
            <a:ext cx="34900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Projects</a:t>
            </a:r>
          </a:p>
          <a:p>
            <a:pPr algn="ctr"/>
            <a:r>
              <a:rPr lang="en-US" b="1" dirty="0" err="1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OneMap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Myanmar</a:t>
            </a:r>
          </a:p>
          <a:p>
            <a:pPr algn="ctr"/>
            <a:r>
              <a:rPr lang="en-US" b="1" dirty="0" err="1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Servir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Mekong</a:t>
            </a:r>
          </a:p>
          <a:p>
            <a:pPr algn="ctr"/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KFS, AAS, ITTO, JICA </a:t>
            </a:r>
            <a:r>
              <a:rPr lang="en-US" b="1" dirty="0" err="1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</a:t>
            </a:r>
          </a:p>
          <a:p>
            <a:pPr algn="ctr"/>
            <a:endParaRPr lang="en-US" b="1" dirty="0">
              <a:solidFill>
                <a:schemeClr val="tx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72A1BA-8ED4-4346-B039-FA20EE2230AE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11091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NFI/NFMIS Major Components</a:t>
            </a:r>
          </a:p>
        </p:txBody>
      </p:sp>
    </p:spTree>
    <p:extLst>
      <p:ext uri="{BB962C8B-B14F-4D97-AF65-F5344CB8AC3E}">
        <p14:creationId xmlns:p14="http://schemas.microsoft.com/office/powerpoint/2010/main" val="2692517599"/>
      </p:ext>
    </p:extLst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5177B-9807-4AF0-B8CD-A42C3DF18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444" y="1620584"/>
            <a:ext cx="8447111" cy="4735767"/>
          </a:xfrm>
        </p:spPr>
        <p:txBody>
          <a:bodyPr>
            <a:noAutofit/>
          </a:bodyPr>
          <a:lstStyle/>
          <a:p>
            <a:pPr marL="326578" indent="-326578"/>
            <a:r>
              <a:rPr lang="en-US" sz="3600" dirty="0">
                <a:solidFill>
                  <a:srgbClr val="000000"/>
                </a:solidFill>
              </a:rPr>
              <a:t>Contribution to consultations</a:t>
            </a:r>
            <a:r>
              <a:rPr lang="x-none" sz="3600" dirty="0">
                <a:solidFill>
                  <a:srgbClr val="000000"/>
                </a:solidFill>
              </a:rPr>
              <a:t> </a:t>
            </a:r>
            <a:r>
              <a:rPr lang="my-Qaaz-MM" sz="3600" dirty="0">
                <a:solidFill>
                  <a:srgbClr val="000000"/>
                </a:solidFill>
              </a:rPr>
              <a:t>a</a:t>
            </a:r>
            <a:r>
              <a:rPr lang="en-US" sz="3600" dirty="0">
                <a:solidFill>
                  <a:srgbClr val="000000"/>
                </a:solidFill>
              </a:rPr>
              <a:t>n</a:t>
            </a:r>
            <a:r>
              <a:rPr lang="my-Qaaz-MM" sz="3600" dirty="0">
                <a:solidFill>
                  <a:srgbClr val="000000"/>
                </a:solidFill>
              </a:rPr>
              <a:t>d </a:t>
            </a:r>
            <a:r>
              <a:rPr lang="en-US" sz="3600" dirty="0">
                <a:solidFill>
                  <a:srgbClr val="000000"/>
                </a:solidFill>
              </a:rPr>
              <a:t>advisory</a:t>
            </a:r>
          </a:p>
          <a:p>
            <a:pPr marL="326578" indent="-326578"/>
            <a:r>
              <a:rPr lang="x-none" sz="3600" dirty="0"/>
              <a:t>C</a:t>
            </a:r>
            <a:r>
              <a:rPr lang="en-US" sz="3600" dirty="0" err="1"/>
              <a:t>apacity</a:t>
            </a:r>
            <a:r>
              <a:rPr lang="en-US" sz="3600" dirty="0"/>
              <a:t> building for establishment of NFI/NFMIS</a:t>
            </a:r>
            <a:endParaRPr lang="x-none" sz="3600" dirty="0"/>
          </a:p>
          <a:p>
            <a:pPr marL="326578" indent="-326578"/>
            <a:r>
              <a:rPr lang="x-none" sz="3600" dirty="0"/>
              <a:t>F</a:t>
            </a:r>
            <a:r>
              <a:rPr lang="en-US" sz="3600" dirty="0" err="1"/>
              <a:t>orestry</a:t>
            </a:r>
            <a:r>
              <a:rPr lang="en-US" sz="3600" dirty="0"/>
              <a:t> </a:t>
            </a:r>
            <a:r>
              <a:rPr lang="en-US" sz="3600" dirty="0" err="1"/>
              <a:t>GeoSpatial</a:t>
            </a:r>
            <a:r>
              <a:rPr lang="en-US" sz="3600" dirty="0"/>
              <a:t> Database </a:t>
            </a:r>
            <a:endParaRPr lang="x-none" sz="3600" dirty="0"/>
          </a:p>
          <a:p>
            <a:pPr marL="326578" indent="-326578"/>
            <a:r>
              <a:rPr lang="en-US" sz="3600" dirty="0"/>
              <a:t>Enhanced and Upgraded technical skills</a:t>
            </a:r>
          </a:p>
          <a:p>
            <a:pPr marL="326578" indent="-326578"/>
            <a:r>
              <a:rPr lang="en-US" sz="3600" dirty="0"/>
              <a:t>Improve forestry governance using accurate and update data</a:t>
            </a:r>
            <a:endParaRPr lang="my-Qaaz-MM" sz="3600" dirty="0"/>
          </a:p>
          <a:p>
            <a:pPr marL="326578" indent="-326578"/>
            <a:endParaRPr lang="x-none" sz="3600" dirty="0"/>
          </a:p>
          <a:p>
            <a:pPr marL="0" lvl="0" indent="0">
              <a:buNone/>
            </a:pPr>
            <a:endParaRPr lang="en-US" sz="3600" dirty="0"/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673C5-63DC-4FB9-A292-BC0A5B15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55F223-8972-42EB-B505-27C7F7815D2B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j-lt"/>
              </a:rPr>
              <a:t>B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enefits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f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m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j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e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t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s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565993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0EB61-F3CC-4E9F-8C25-FB3EB801E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94275"/>
            <a:ext cx="8297545" cy="5311242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SzPct val="70000"/>
              <a:buFont typeface="Wingdings" panose="05000000000000000000" pitchFamily="2" charset="2"/>
              <a:buChar char="Ø"/>
            </a:pPr>
            <a:r>
              <a:rPr lang="en-US" sz="3600" dirty="0"/>
              <a:t>C</a:t>
            </a:r>
            <a:r>
              <a:rPr lang="x-none" sz="3600" dirty="0"/>
              <a:t>a</a:t>
            </a:r>
            <a:r>
              <a:rPr lang="en-US" sz="3600" dirty="0"/>
              <a:t>p</a:t>
            </a:r>
            <a:r>
              <a:rPr lang="x-none" sz="3600" dirty="0"/>
              <a:t>a</a:t>
            </a:r>
            <a:r>
              <a:rPr lang="en-US" sz="3600" dirty="0"/>
              <a:t>c</a:t>
            </a:r>
            <a:r>
              <a:rPr lang="x-none" sz="3600" dirty="0"/>
              <a:t>i</a:t>
            </a:r>
            <a:r>
              <a:rPr lang="en-US" sz="3600" dirty="0"/>
              <a:t>t</a:t>
            </a:r>
            <a:r>
              <a:rPr lang="x-none" sz="3600" dirty="0"/>
              <a:t>y </a:t>
            </a:r>
            <a:r>
              <a:rPr lang="en-US" sz="3600" dirty="0"/>
              <a:t>B</a:t>
            </a:r>
            <a:r>
              <a:rPr lang="x-none" sz="3600" dirty="0"/>
              <a:t>u</a:t>
            </a:r>
            <a:r>
              <a:rPr lang="en-US" sz="3600" dirty="0" err="1"/>
              <a:t>i</a:t>
            </a:r>
            <a:r>
              <a:rPr lang="x-none" sz="3600" dirty="0"/>
              <a:t>l</a:t>
            </a:r>
            <a:r>
              <a:rPr lang="en-US" sz="3600" dirty="0"/>
              <a:t>d</a:t>
            </a:r>
            <a:r>
              <a:rPr lang="x-none" sz="3600" dirty="0"/>
              <a:t>i</a:t>
            </a:r>
            <a:r>
              <a:rPr lang="en-US" sz="3600" dirty="0"/>
              <a:t>n</a:t>
            </a:r>
            <a:r>
              <a:rPr lang="x-none" sz="3600" dirty="0"/>
              <a:t>g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SzPct val="70000"/>
              <a:buFont typeface="Wingdings" panose="05000000000000000000" pitchFamily="2" charset="2"/>
              <a:buChar char="Ø"/>
            </a:pPr>
            <a:r>
              <a:rPr lang="x-none" sz="3600" dirty="0"/>
              <a:t>Technical assistance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SzPct val="70000"/>
              <a:buFont typeface="Wingdings" panose="05000000000000000000" pitchFamily="2" charset="2"/>
              <a:buChar char="Ø"/>
            </a:pPr>
            <a:r>
              <a:rPr lang="x-none" sz="3600" dirty="0"/>
              <a:t>Budgets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SzPct val="70000"/>
              <a:buFont typeface="Wingdings" panose="05000000000000000000" pitchFamily="2" charset="2"/>
              <a:buChar char="Ø"/>
            </a:pPr>
            <a:r>
              <a:rPr lang="x-none" sz="3600" dirty="0"/>
              <a:t>I</a:t>
            </a:r>
            <a:r>
              <a:rPr lang="en-US" sz="3600" dirty="0"/>
              <a:t>n</a:t>
            </a:r>
            <a:r>
              <a:rPr lang="x-none" sz="3600" dirty="0"/>
              <a:t>s</a:t>
            </a:r>
            <a:r>
              <a:rPr lang="en-US" sz="3600" dirty="0"/>
              <a:t>t</a:t>
            </a:r>
            <a:r>
              <a:rPr lang="x-none" sz="3600" dirty="0"/>
              <a:t>itutional Strengthening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SzPct val="70000"/>
              <a:buFont typeface="Wingdings" panose="05000000000000000000" pitchFamily="2" charset="2"/>
              <a:buChar char="Ø"/>
            </a:pPr>
            <a:r>
              <a:rPr lang="x-none" sz="3600" dirty="0"/>
              <a:t>Human Resources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2A8F2-E6D2-45C3-90B0-15547BF8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597C2-F750-4931-82F2-4E5151C87F35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h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e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n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g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e</a:t>
            </a:r>
            <a:r>
              <a:rPr lang="x-none" sz="4000" b="1" dirty="0">
                <a:solidFill>
                  <a:schemeClr val="tx1"/>
                </a:solidFill>
                <a:latin typeface="+mj-lt"/>
              </a:rPr>
              <a:t>s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11303"/>
      </p:ext>
    </p:extLst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88B80-149C-4AF5-B55F-A6D7A373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B83B4B-D9EE-4C99-80C8-7074FAB464EC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j-lt"/>
              </a:rPr>
              <a:t>Ongoing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j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e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t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s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225B7A-3DDB-42A8-96B4-C779F5537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5052"/>
              </p:ext>
            </p:extLst>
          </p:nvPr>
        </p:nvGraphicFramePr>
        <p:xfrm>
          <a:off x="342900" y="1281638"/>
          <a:ext cx="8458200" cy="54398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405960018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53491384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420708410"/>
                    </a:ext>
                  </a:extLst>
                </a:gridCol>
              </a:tblGrid>
              <a:tr h="1355518"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/>
                        <a:t>P</a:t>
                      </a:r>
                      <a:r>
                        <a:rPr lang="en-US" sz="3200" dirty="0"/>
                        <a:t>r</a:t>
                      </a:r>
                      <a:r>
                        <a:rPr lang="x-none" sz="3200" dirty="0"/>
                        <a:t>o</a:t>
                      </a:r>
                      <a:r>
                        <a:rPr lang="en-US" sz="3200" dirty="0"/>
                        <a:t>j</a:t>
                      </a:r>
                      <a:r>
                        <a:rPr lang="x-none" sz="3200" dirty="0"/>
                        <a:t>e</a:t>
                      </a:r>
                      <a:r>
                        <a:rPr lang="en-US" sz="3200" dirty="0"/>
                        <a:t>c</a:t>
                      </a:r>
                      <a:r>
                        <a:rPr lang="x-none" sz="3200" dirty="0"/>
                        <a:t>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/>
                        <a:t>P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rtner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/>
                        <a:t>E</a:t>
                      </a:r>
                      <a:r>
                        <a:rPr lang="en-US" sz="3200" dirty="0"/>
                        <a:t>s</a:t>
                      </a:r>
                      <a:r>
                        <a:rPr lang="x-none" sz="3200" dirty="0"/>
                        <a:t>tablish</a:t>
                      </a:r>
                      <a:r>
                        <a:rPr lang="en-US" sz="3200" dirty="0"/>
                        <a:t>e</a:t>
                      </a:r>
                      <a:r>
                        <a:rPr lang="x-none" sz="3200" dirty="0"/>
                        <a:t>d 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r</a:t>
                      </a:r>
                      <a:r>
                        <a:rPr lang="en-US" sz="3200" dirty="0"/>
                        <a:t>e</a:t>
                      </a:r>
                      <a:r>
                        <a:rPr lang="x-none" sz="3200" dirty="0"/>
                        <a:t>a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04181"/>
                  </a:ext>
                </a:extLst>
              </a:tr>
              <a:tr h="1975183">
                <a:tc>
                  <a:txBody>
                    <a:bodyPr/>
                    <a:lstStyle/>
                    <a:p>
                      <a:r>
                        <a:rPr lang="en-US" sz="3200" dirty="0"/>
                        <a:t>L</a:t>
                      </a:r>
                      <a:r>
                        <a:rPr lang="x-none" sz="3200" dirty="0"/>
                        <a:t>a</a:t>
                      </a:r>
                      <a:r>
                        <a:rPr lang="en-US" sz="3200" dirty="0"/>
                        <a:t>n</a:t>
                      </a:r>
                      <a:r>
                        <a:rPr lang="x-none" sz="3200" dirty="0"/>
                        <a:t>d </a:t>
                      </a:r>
                      <a:r>
                        <a:rPr lang="en-US" sz="3200" dirty="0"/>
                        <a:t>u</a:t>
                      </a:r>
                      <a:r>
                        <a:rPr lang="x-none" sz="3200" dirty="0"/>
                        <a:t>s</a:t>
                      </a:r>
                      <a:r>
                        <a:rPr lang="en-US" sz="3200" dirty="0"/>
                        <a:t>e</a:t>
                      </a:r>
                      <a:r>
                        <a:rPr lang="x-none" sz="3200" dirty="0"/>
                        <a:t> </a:t>
                      </a:r>
                      <a:r>
                        <a:rPr lang="en-US" sz="3200" dirty="0"/>
                        <a:t>l</a:t>
                      </a:r>
                      <a:r>
                        <a:rPr lang="x-none" sz="3200" dirty="0"/>
                        <a:t>a</a:t>
                      </a:r>
                      <a:r>
                        <a:rPr lang="en-US" sz="3200" dirty="0"/>
                        <a:t>n</a:t>
                      </a:r>
                      <a:r>
                        <a:rPr lang="x-none" sz="3200" dirty="0"/>
                        <a:t>d </a:t>
                      </a:r>
                      <a:r>
                        <a:rPr lang="en-US" sz="3200" dirty="0"/>
                        <a:t>c</a:t>
                      </a:r>
                      <a:r>
                        <a:rPr lang="x-none" sz="3200" dirty="0"/>
                        <a:t>o</a:t>
                      </a:r>
                      <a:r>
                        <a:rPr lang="en-US" sz="3200" dirty="0"/>
                        <a:t>v</a:t>
                      </a:r>
                      <a:r>
                        <a:rPr lang="x-none" sz="3200" dirty="0"/>
                        <a:t>e</a:t>
                      </a:r>
                      <a:r>
                        <a:rPr lang="en-US" sz="3200" dirty="0"/>
                        <a:t>r</a:t>
                      </a:r>
                      <a:r>
                        <a:rPr lang="x-none" sz="3200" dirty="0"/>
                        <a:t> </a:t>
                      </a:r>
                      <a:r>
                        <a:rPr lang="en-US" sz="3200" dirty="0"/>
                        <a:t>c</a:t>
                      </a:r>
                      <a:r>
                        <a:rPr lang="x-none" sz="3200" dirty="0"/>
                        <a:t>h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n</a:t>
                      </a:r>
                      <a:r>
                        <a:rPr lang="en-US" sz="3200" dirty="0"/>
                        <a:t>g</a:t>
                      </a:r>
                      <a:r>
                        <a:rPr lang="x-none" sz="3200" dirty="0"/>
                        <a:t>e 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nalysis</a:t>
                      </a:r>
                    </a:p>
                    <a:p>
                      <a:r>
                        <a:rPr lang="x-none" sz="3200" dirty="0"/>
                        <a:t>(R4d research)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3200" dirty="0"/>
                        <a:t>O</a:t>
                      </a:r>
                      <a:r>
                        <a:rPr lang="en-US" sz="3200" dirty="0"/>
                        <a:t>n</a:t>
                      </a:r>
                      <a:r>
                        <a:rPr lang="x-none" sz="3200" dirty="0"/>
                        <a:t>e</a:t>
                      </a:r>
                      <a:r>
                        <a:rPr lang="en-US" sz="3200" dirty="0"/>
                        <a:t>M</a:t>
                      </a:r>
                      <a:r>
                        <a:rPr lang="x-none" sz="3200" dirty="0"/>
                        <a:t>a</a:t>
                      </a:r>
                      <a:r>
                        <a:rPr lang="en-US" sz="3200" dirty="0"/>
                        <a:t>p</a:t>
                      </a:r>
                      <a:r>
                        <a:rPr lang="x-none" sz="3200" dirty="0"/>
                        <a:t> </a:t>
                      </a:r>
                      <a:r>
                        <a:rPr lang="en-US" sz="3200" dirty="0"/>
                        <a:t>M</a:t>
                      </a:r>
                      <a:r>
                        <a:rPr lang="x-none" sz="3200" dirty="0"/>
                        <a:t>y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n</a:t>
                      </a:r>
                      <a:r>
                        <a:rPr lang="en-US" sz="3200" dirty="0"/>
                        <a:t>m</a:t>
                      </a:r>
                      <a:r>
                        <a:rPr lang="x-none" sz="3200" dirty="0"/>
                        <a:t>a</a:t>
                      </a:r>
                      <a:r>
                        <a:rPr lang="en-US" sz="3200" dirty="0"/>
                        <a:t>r</a:t>
                      </a:r>
                      <a:endParaRPr lang="x-none" sz="3200" dirty="0"/>
                    </a:p>
                    <a:p>
                      <a:r>
                        <a:rPr lang="x-none" sz="3200" dirty="0"/>
                        <a:t>(S</a:t>
                      </a:r>
                      <a:r>
                        <a:rPr lang="en-US" sz="3200" dirty="0"/>
                        <a:t>D</a:t>
                      </a:r>
                      <a:r>
                        <a:rPr lang="x-none" sz="3200" dirty="0"/>
                        <a:t>C, </a:t>
                      </a:r>
                      <a:r>
                        <a:rPr lang="en-US" sz="3200" dirty="0"/>
                        <a:t>C</a:t>
                      </a:r>
                      <a:r>
                        <a:rPr lang="x-none" sz="3200" dirty="0"/>
                        <a:t>D</a:t>
                      </a:r>
                      <a:r>
                        <a:rPr lang="en-US" sz="3200" dirty="0"/>
                        <a:t>E</a:t>
                      </a:r>
                      <a:r>
                        <a:rPr lang="x-none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3200" dirty="0"/>
                        <a:t>T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n</a:t>
                      </a:r>
                      <a:r>
                        <a:rPr lang="en-US" sz="3200" dirty="0" err="1"/>
                        <a:t>i</a:t>
                      </a:r>
                      <a:r>
                        <a:rPr lang="x-none" sz="3200" dirty="0"/>
                        <a:t>n</a:t>
                      </a:r>
                      <a:r>
                        <a:rPr lang="en-US" sz="3200" dirty="0"/>
                        <a:t>t</a:t>
                      </a:r>
                      <a:r>
                        <a:rPr lang="x-none" sz="3200" dirty="0"/>
                        <a:t>h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r</a:t>
                      </a:r>
                      <a:r>
                        <a:rPr lang="en-US" sz="3200" dirty="0"/>
                        <a:t>y</a:t>
                      </a:r>
                      <a:r>
                        <a:rPr lang="x-none" sz="3200" dirty="0"/>
                        <a:t>i,</a:t>
                      </a:r>
                      <a:endParaRPr lang="en-US" sz="3200" dirty="0"/>
                    </a:p>
                    <a:p>
                      <a:r>
                        <a:rPr lang="en-US" sz="3200" dirty="0"/>
                        <a:t>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98880"/>
                  </a:ext>
                </a:extLst>
              </a:tr>
              <a:tr h="1701728">
                <a:tc>
                  <a:txBody>
                    <a:bodyPr/>
                    <a:lstStyle/>
                    <a:p>
                      <a:r>
                        <a:rPr lang="x-none" sz="3200" dirty="0"/>
                        <a:t>L</a:t>
                      </a:r>
                      <a:r>
                        <a:rPr lang="en-US" sz="3200" dirty="0"/>
                        <a:t>a</a:t>
                      </a:r>
                      <a:r>
                        <a:rPr lang="x-none" sz="3200" dirty="0"/>
                        <a:t>n</a:t>
                      </a:r>
                      <a:r>
                        <a:rPr lang="en-US" sz="3200" dirty="0"/>
                        <a:t>d</a:t>
                      </a:r>
                      <a:r>
                        <a:rPr lang="x-none" sz="3200" dirty="0"/>
                        <a:t> </a:t>
                      </a:r>
                      <a:r>
                        <a:rPr lang="en-US" sz="3200" dirty="0"/>
                        <a:t>U</a:t>
                      </a:r>
                      <a:r>
                        <a:rPr lang="x-none" sz="3200" dirty="0"/>
                        <a:t>s</a:t>
                      </a:r>
                      <a:r>
                        <a:rPr lang="en-US" sz="3200" dirty="0"/>
                        <a:t>e</a:t>
                      </a:r>
                      <a:r>
                        <a:rPr lang="x-none" sz="3200" dirty="0"/>
                        <a:t> </a:t>
                      </a:r>
                      <a:r>
                        <a:rPr lang="en-US" sz="3200" dirty="0"/>
                        <a:t>Assessment</a:t>
                      </a:r>
                      <a:r>
                        <a:rPr lang="en-US" sz="3200" baseline="0" dirty="0"/>
                        <a:t> and Land Use </a:t>
                      </a:r>
                      <a:r>
                        <a:rPr lang="en-US" sz="3200" dirty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3200" dirty="0"/>
                        <a:t>E</a:t>
                      </a:r>
                      <a:r>
                        <a:rPr lang="en-US" sz="3200" dirty="0"/>
                        <a:t>U, FAO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Bago</a:t>
                      </a:r>
                      <a:r>
                        <a:rPr lang="en-US" sz="3200" dirty="0"/>
                        <a:t>,</a:t>
                      </a:r>
                      <a:r>
                        <a:rPr lang="en-US" sz="3200" baseline="0" dirty="0"/>
                        <a:t> </a:t>
                      </a:r>
                      <a:r>
                        <a:rPr lang="x-none" sz="3200" dirty="0"/>
                        <a:t>Mon, Shan</a:t>
                      </a:r>
                      <a:r>
                        <a:rPr lang="en-US" sz="3200" dirty="0"/>
                        <a:t>, Chin,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Ayeyarwaddy</a:t>
                      </a:r>
                      <a:r>
                        <a:rPr lang="en-US" sz="3200" baseline="0" dirty="0"/>
                        <a:t>, Mandalay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86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824016"/>
      </p:ext>
    </p:extLst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64" y="1432983"/>
            <a:ext cx="8690071" cy="2824639"/>
          </a:xfrm>
        </p:spPr>
        <p:txBody>
          <a:bodyPr>
            <a:noAutofit/>
          </a:bodyPr>
          <a:lstStyle/>
          <a:p>
            <a:pPr marL="216694" indent="-216694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Strengthening the collaboration and cooperation for Earth Observation &amp; Geospatial Applications</a:t>
            </a:r>
          </a:p>
          <a:p>
            <a:pPr marL="216694" indent="-216694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my-Qaaz-MM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echnical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format issues in Geospatial Management</a:t>
            </a:r>
          </a:p>
          <a:p>
            <a:pPr marL="216694" indent="-216694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my-Qaaz-MM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ubstantial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opportunities to learn the lessons</a:t>
            </a:r>
          </a:p>
          <a:p>
            <a:pPr marL="216694" indent="-216694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my-Qaaz-MM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ecessary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accelerate the implementation of best practice in geospatial information management approaches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878E54-C800-48F7-94B2-9F3CC16FAAF3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n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u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n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4044684"/>
      </p:ext>
    </p:extLst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D1C02-BC71-4F67-92D2-D911A8E3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7575"/>
            <a:ext cx="817415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T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h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a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n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k 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y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o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u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v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e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r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y 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m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u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c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h </a:t>
            </a:r>
          </a:p>
          <a:p>
            <a:pPr marL="0" indent="0" algn="ctr">
              <a:buNone/>
            </a:pP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f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o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r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y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o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u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r 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k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i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n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d 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a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t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t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e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n</a:t>
            </a:r>
            <a:r>
              <a:rPr lang="x-non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tion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FB45F-682D-47AB-B646-E87CF244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7393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86F03-E7B0-4626-A0E2-1F158FCE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44" y="1424388"/>
            <a:ext cx="8187804" cy="435133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x-none" sz="4000" dirty="0"/>
              <a:t>B</a:t>
            </a:r>
            <a:r>
              <a:rPr lang="en-US" sz="4000" dirty="0"/>
              <a:t>a</a:t>
            </a:r>
            <a:r>
              <a:rPr lang="x-none" sz="4000" dirty="0"/>
              <a:t>c</a:t>
            </a:r>
            <a:r>
              <a:rPr lang="en-US" sz="4000" dirty="0"/>
              <a:t>k</a:t>
            </a:r>
            <a:r>
              <a:rPr lang="x-none" sz="4000" dirty="0"/>
              <a:t>g</a:t>
            </a:r>
            <a:r>
              <a:rPr lang="en-US" sz="4000" dirty="0"/>
              <a:t>r</a:t>
            </a:r>
            <a:r>
              <a:rPr lang="x-none" sz="4000" dirty="0"/>
              <a:t>o</a:t>
            </a:r>
            <a:r>
              <a:rPr lang="en-US" sz="4000" dirty="0"/>
              <a:t>u</a:t>
            </a:r>
            <a:r>
              <a:rPr lang="x-none" sz="4000" dirty="0"/>
              <a:t>n</a:t>
            </a:r>
            <a:r>
              <a:rPr lang="en-US" sz="4000" dirty="0"/>
              <a:t>d</a:t>
            </a:r>
            <a:r>
              <a:rPr lang="x-none" sz="4000" dirty="0"/>
              <a:t> In</a:t>
            </a:r>
            <a:r>
              <a:rPr lang="en-US" sz="4000" dirty="0"/>
              <a:t>f</a:t>
            </a:r>
            <a:r>
              <a:rPr lang="x-none" sz="4000" dirty="0"/>
              <a:t>o</a:t>
            </a:r>
            <a:r>
              <a:rPr lang="en-US" sz="4000" dirty="0"/>
              <a:t>r</a:t>
            </a:r>
            <a:r>
              <a:rPr lang="x-none" sz="4000" dirty="0"/>
              <a:t>m</a:t>
            </a:r>
            <a:r>
              <a:rPr lang="en-US" sz="4000" dirty="0"/>
              <a:t>a</a:t>
            </a:r>
            <a:r>
              <a:rPr lang="x-none" sz="4000" dirty="0"/>
              <a:t>t</a:t>
            </a:r>
            <a:r>
              <a:rPr lang="en-US" sz="4000" dirty="0" err="1"/>
              <a:t>i</a:t>
            </a:r>
            <a:r>
              <a:rPr lang="x-none" sz="4000" dirty="0"/>
              <a:t>o</a:t>
            </a:r>
            <a:r>
              <a:rPr lang="en-US" sz="4000" dirty="0"/>
              <a:t>n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my-Qaaz-MM" sz="4000" dirty="0"/>
              <a:t>P</a:t>
            </a:r>
            <a:r>
              <a:rPr lang="en-US" sz="4000" dirty="0"/>
              <a:t>r</a:t>
            </a:r>
            <a:r>
              <a:rPr lang="my-Qaaz-MM" sz="4000" dirty="0"/>
              <a:t>o</a:t>
            </a:r>
            <a:r>
              <a:rPr lang="en-US" sz="4000" dirty="0"/>
              <a:t>j</a:t>
            </a:r>
            <a:r>
              <a:rPr lang="my-Qaaz-MM" sz="4000" dirty="0"/>
              <a:t>e</a:t>
            </a:r>
            <a:r>
              <a:rPr lang="en-US" sz="4000" dirty="0"/>
              <a:t>c</a:t>
            </a:r>
            <a:r>
              <a:rPr lang="my-Qaaz-MM" sz="4000" dirty="0"/>
              <a:t>t </a:t>
            </a:r>
            <a:r>
              <a:rPr lang="en-US" sz="4000" dirty="0"/>
              <a:t>Partner</a:t>
            </a:r>
            <a:r>
              <a:rPr lang="x-none" sz="4000" dirty="0"/>
              <a:t>s</a:t>
            </a:r>
            <a:endParaRPr lang="en-US" sz="400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4000" dirty="0"/>
              <a:t>Benefits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4000" dirty="0"/>
              <a:t>Challenges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4000" dirty="0"/>
              <a:t>C</a:t>
            </a:r>
            <a:r>
              <a:rPr lang="my-Qaaz-MM" sz="4000" dirty="0"/>
              <a:t>o</a:t>
            </a:r>
            <a:r>
              <a:rPr lang="en-US" sz="4000" dirty="0"/>
              <a:t>n</a:t>
            </a:r>
            <a:r>
              <a:rPr lang="my-Qaaz-MM" sz="4000" dirty="0"/>
              <a:t>c</a:t>
            </a:r>
            <a:r>
              <a:rPr lang="en-US" sz="4000" dirty="0"/>
              <a:t>l</a:t>
            </a:r>
            <a:r>
              <a:rPr lang="my-Qaaz-MM" sz="4000" dirty="0"/>
              <a:t>u</a:t>
            </a:r>
            <a:r>
              <a:rPr lang="en-US" sz="4000" dirty="0"/>
              <a:t>s</a:t>
            </a:r>
            <a:r>
              <a:rPr lang="my-Qaaz-MM" sz="4000" dirty="0"/>
              <a:t>i</a:t>
            </a:r>
            <a:r>
              <a:rPr lang="en-US" sz="4000" dirty="0"/>
              <a:t>o</a:t>
            </a:r>
            <a:r>
              <a:rPr lang="my-Qaaz-MM" sz="4000" dirty="0"/>
              <a:t>n</a:t>
            </a:r>
            <a:endParaRPr lang="en-US" sz="400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E6734-9820-4AEF-82E6-0390F28F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F3F71-052A-45C6-825B-717F12C5A79E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4400" b="1" dirty="0">
                <a:solidFill>
                  <a:schemeClr val="tx1"/>
                </a:solidFill>
              </a:rPr>
              <a:t>Contents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2217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5484" y="1341809"/>
            <a:ext cx="8413031" cy="5290822"/>
            <a:chOff x="908528" y="190015"/>
            <a:chExt cx="10693857" cy="6451678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6630914" y="6580742"/>
              <a:ext cx="1252994" cy="0"/>
            </a:xfrm>
            <a:prstGeom prst="line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" name="Group 2"/>
            <p:cNvGrpSpPr/>
            <p:nvPr/>
          </p:nvGrpSpPr>
          <p:grpSpPr>
            <a:xfrm>
              <a:off x="908528" y="190015"/>
              <a:ext cx="10693857" cy="6451678"/>
              <a:chOff x="2189623" y="64317"/>
              <a:chExt cx="7758180" cy="6451678"/>
            </a:xfrm>
          </p:grpSpPr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2305305" y="64317"/>
                <a:ext cx="7526814" cy="713611"/>
              </a:xfrm>
              <a:prstGeom prst="rect">
                <a:avLst/>
              </a:prstGeom>
              <a:noFill/>
              <a:ln w="25400" cmpd="sng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02870" tIns="68580" rIns="102870" bIns="68580" anchor="ctr" anchorCtr="0" upright="1">
                <a:noAutofit/>
              </a:bodyPr>
              <a:lstStyle/>
              <a:p>
                <a:pPr algn="ctr" defTabSz="685800">
                  <a:defRPr/>
                </a:pPr>
                <a:r>
                  <a:rPr lang="en-US" sz="2000" b="1" i="1" kern="0" dirty="0">
                    <a:solidFill>
                      <a:srgbClr val="7030A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Ministry of Natural Resources and </a:t>
                </a:r>
                <a:endParaRPr lang="my-Qaaz-MM" sz="2000" b="1" i="1" kern="0" dirty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 defTabSz="685800">
                  <a:defRPr/>
                </a:pPr>
                <a:r>
                  <a:rPr lang="en-US" sz="2000" b="1" i="1" kern="0" dirty="0">
                    <a:solidFill>
                      <a:srgbClr val="7030A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Environmental Conservation (MONREC)</a:t>
                </a:r>
                <a:endParaRPr lang="en-US" sz="2000" b="1" kern="0" dirty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2189623" y="1602478"/>
                <a:ext cx="2375444" cy="6389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noAutofit/>
              </a:bodyPr>
              <a:lstStyle/>
              <a:p>
                <a:pPr algn="ctr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Permanent secretariat (Environment)</a:t>
                </a:r>
              </a:p>
              <a:p>
                <a:pPr lvl="0" algn="ctr">
                  <a:defRPr/>
                </a:pPr>
                <a:endParaRPr lang="en-US" sz="1200" b="1" kern="0" dirty="0">
                  <a:solidFill>
                    <a:sysClr val="windowText" lastClr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2189623" y="2382194"/>
                <a:ext cx="2385695" cy="36826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F81BD"/>
                </a:solidFill>
                <a:prstDash val="solid"/>
                <a:headEnd/>
                <a:tailEnd/>
              </a:ln>
              <a:effectLst/>
            </p:spPr>
            <p:txBody>
              <a:bodyPr rot="0" vert="horz" wrap="square" lIns="68580" tIns="34290" rIns="68580" bIns="34290" anchor="t" anchorCtr="0">
                <a:no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Forest Department</a:t>
                </a:r>
              </a:p>
            </p:txBody>
          </p:sp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2189623" y="2836643"/>
                <a:ext cx="2375630" cy="58477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Dry Zone Greening</a:t>
                </a:r>
              </a:p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Department</a:t>
                </a:r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2189623" y="3579771"/>
                <a:ext cx="2375630" cy="58477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Myanmar Timber</a:t>
                </a:r>
              </a:p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Enterprise</a:t>
                </a:r>
              </a:p>
            </p:txBody>
          </p: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2189623" y="4274239"/>
                <a:ext cx="2375630" cy="33855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Survey Department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2189623" y="4733806"/>
                <a:ext cx="2375630" cy="58477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Environmental Conservation Department</a:t>
                </a:r>
              </a:p>
            </p:txBody>
          </p:sp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7271813" y="2140335"/>
                <a:ext cx="2675989" cy="33855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Department of Mines</a:t>
                </a:r>
              </a:p>
            </p:txBody>
          </p:sp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7271814" y="2583710"/>
                <a:ext cx="2675988" cy="83099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Department of</a:t>
                </a:r>
              </a:p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Geological Survey and</a:t>
                </a:r>
              </a:p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Mineral Explorer</a:t>
                </a:r>
              </a:p>
            </p:txBody>
          </p:sp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7282474" y="3510569"/>
                <a:ext cx="2665328" cy="33855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No.1 Mining Enterprise</a:t>
                </a:r>
              </a:p>
            </p:txBody>
          </p:sp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7260968" y="3914641"/>
                <a:ext cx="2686834" cy="33855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No.2 Mining Enterprise</a:t>
                </a:r>
              </a:p>
            </p:txBody>
          </p:sp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7282216" y="4393713"/>
                <a:ext cx="2665586" cy="33855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No.3 Mining Enterprise</a:t>
                </a:r>
              </a:p>
            </p:txBody>
          </p:sp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7260967" y="4973828"/>
                <a:ext cx="2686834" cy="33855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Myanmar Gems Enterprise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5474572" y="1348705"/>
                <a:ext cx="0" cy="3646095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65253" y="1903073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65253" y="2560718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565253" y="3123643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575952" y="3875327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575952" y="4423736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575952" y="4994376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351797" y="1348705"/>
                <a:ext cx="0" cy="5122662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362496" y="1921944"/>
                <a:ext cx="909022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351797" y="2317498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351797" y="2925723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362496" y="3603000"/>
                <a:ext cx="90950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51797" y="4023303"/>
                <a:ext cx="909022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362496" y="4504260"/>
                <a:ext cx="909022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7261117" y="5452524"/>
                <a:ext cx="2686685" cy="58477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Myanmar Salt and Marine Chemical Enterprise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6362496" y="5100569"/>
                <a:ext cx="909022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7271813" y="6177440"/>
                <a:ext cx="2675988" cy="33855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spAutoFit/>
              </a:bodyPr>
              <a:lstStyle/>
              <a:p>
                <a:pPr algn="ctr" defTabSz="685800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Myanmar Pearl Enterprise</a:t>
                </a:r>
              </a:p>
            </p:txBody>
          </p:sp>
          <p:sp>
            <p:nvSpPr>
              <p:cNvPr id="36" name="Text Box 2"/>
              <p:cNvSpPr txBox="1">
                <a:spLocks noChangeArrowheads="1"/>
              </p:cNvSpPr>
              <p:nvPr/>
            </p:nvSpPr>
            <p:spPr bwMode="auto">
              <a:xfrm>
                <a:off x="7250121" y="1614241"/>
                <a:ext cx="2697682" cy="42710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rot="0" vert="horz" wrap="square" lIns="68580" tIns="34290" rIns="68580" bIns="34290" anchor="t" anchorCtr="0">
                <a:noAutofit/>
              </a:bodyPr>
              <a:lstStyle/>
              <a:p>
                <a:pPr lvl="0" algn="ctr">
                  <a:defRPr/>
                </a:pPr>
                <a:r>
                  <a:rPr lang="en-US" sz="1200" b="1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Permanent secretariat (Mine)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6341100" y="5799940"/>
                <a:ext cx="909022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3452359" y="2250941"/>
            <a:ext cx="2239283" cy="2770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lvl="0" algn="ctr"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Union Minister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80477" y="5982234"/>
            <a:ext cx="4306066" cy="372739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lvl="0" algn="ctr"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Forest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1200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Yezin</a:t>
            </a:r>
            <a:endParaRPr lang="en-US" sz="1200" b="1" kern="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1" name="Straight Connector 40"/>
          <p:cNvCxnSpPr>
            <a:stCxn id="5" idx="2"/>
            <a:endCxn id="38" idx="0"/>
          </p:cNvCxnSpPr>
          <p:nvPr/>
        </p:nvCxnSpPr>
        <p:spPr>
          <a:xfrm>
            <a:off x="4571998" y="1927019"/>
            <a:ext cx="3" cy="3239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3452359" y="2612205"/>
            <a:ext cx="2239283" cy="2770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lvl="0" algn="ctr"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my-Qaaz-MM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US" sz="12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520730-3C6B-4068-952C-0F58D4101CB8}"/>
              </a:ext>
            </a:extLst>
          </p:cNvPr>
          <p:cNvSpPr/>
          <p:nvPr/>
        </p:nvSpPr>
        <p:spPr>
          <a:xfrm>
            <a:off x="-1" y="-951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Institutional Structure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56959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49729" y="1127945"/>
            <a:ext cx="6817178" cy="41549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Extension of PFE Land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4300" y="1428426"/>
            <a:ext cx="5239466" cy="4475560"/>
            <a:chOff x="981360" y="678919"/>
            <a:chExt cx="6985954" cy="5967413"/>
          </a:xfrm>
        </p:grpSpPr>
        <p:pic>
          <p:nvPicPr>
            <p:cNvPr id="6" name="Picture 2" descr="E:\kkl\GIS Data\1990 PFE\PFE 2015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0773" y="678919"/>
              <a:ext cx="3326541" cy="594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G:\1990_pfe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5" t="1235" r="10414"/>
            <a:stretch/>
          </p:blipFill>
          <p:spPr bwMode="auto">
            <a:xfrm>
              <a:off x="981360" y="702732"/>
              <a:ext cx="3640454" cy="594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216140" y="3742265"/>
              <a:ext cx="138508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1990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99609" y="3742265"/>
              <a:ext cx="120233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2015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434086" y="1916007"/>
          <a:ext cx="3580168" cy="2629869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954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738">
                <a:tc>
                  <a:txBody>
                    <a:bodyPr/>
                    <a:lstStyle/>
                    <a:p>
                      <a:pPr marL="17970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Legal classification</a:t>
                      </a:r>
                      <a:endParaRPr lang="en-GB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Area (ha)</a:t>
                      </a:r>
                      <a:endParaRPr lang="en-GB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</a:t>
                      </a:r>
                      <a:r>
                        <a:rPr lang="my-Qaaz-MM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l</a:t>
                      </a: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area</a:t>
                      </a:r>
                      <a:endParaRPr lang="en-GB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25">
                <a:tc>
                  <a:txBody>
                    <a:bodyPr/>
                    <a:lstStyle/>
                    <a:p>
                      <a:pPr marL="179705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RF</a:t>
                      </a:r>
                      <a:endParaRPr lang="en-GB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835" marR="1803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12,010,682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803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17.75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11">
                <a:tc>
                  <a:txBody>
                    <a:bodyPr/>
                    <a:lstStyle/>
                    <a:p>
                      <a:pPr marL="179705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PPF</a:t>
                      </a:r>
                      <a:endParaRPr lang="en-GB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835" marR="1803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4,767,939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803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7130" algn="l"/>
                        </a:tabLst>
                      </a:pPr>
                      <a:r>
                        <a:rPr lang="en-GB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1803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16,778,621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803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24.80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marL="179705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</a:t>
                      </a:r>
                      <a:endParaRPr lang="en-GB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835" marR="180340" algn="ctr" defTabSz="8604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3,918,034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803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5.75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01572" y="1458102"/>
            <a:ext cx="4645196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Status of PFE Land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03A897-3CE0-4143-BFF3-DD1974F03C47}"/>
              </a:ext>
            </a:extLst>
          </p:cNvPr>
          <p:cNvSpPr txBox="1"/>
          <p:nvPr/>
        </p:nvSpPr>
        <p:spPr>
          <a:xfrm>
            <a:off x="5449530" y="4669680"/>
            <a:ext cx="3580170" cy="1282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 % in 2030</a:t>
            </a:r>
            <a:r>
              <a:rPr lang="my-Qaaz-MM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country's area</a:t>
            </a:r>
            <a:r>
              <a:rPr lang="my-Qaaz-MM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RF+PPF – 30% </a:t>
            </a:r>
            <a:endParaRPr lang="my-Qaaz-MM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      – 10%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E0A7E4-81F6-4600-B6C5-2EF8C322A1AE}"/>
              </a:ext>
            </a:extLst>
          </p:cNvPr>
          <p:cNvSpPr/>
          <p:nvPr/>
        </p:nvSpPr>
        <p:spPr>
          <a:xfrm>
            <a:off x="207467" y="6103326"/>
            <a:ext cx="8729065" cy="67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above target% , Myanmar has submitted INDC to UNFCCC in September, 2015.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538EBF-8646-450A-88F8-24508F265CD5}"/>
              </a:ext>
            </a:extLst>
          </p:cNvPr>
          <p:cNvSpPr/>
          <p:nvPr/>
        </p:nvSpPr>
        <p:spPr>
          <a:xfrm>
            <a:off x="14930" y="-103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P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e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r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m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a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n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e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n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t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F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o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r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e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s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t 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E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s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t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a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t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e (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P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F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E</a:t>
            </a:r>
            <a:r>
              <a:rPr lang="my-Qaaz-MM" sz="3600" b="1" dirty="0">
                <a:solidFill>
                  <a:schemeClr val="tx1"/>
                </a:solidFill>
                <a:latin typeface="+mj-lt"/>
                <a:ea typeface="Myanmar3" pitchFamily="18" charset="0"/>
                <a:cs typeface="Myanmar3" pitchFamily="18" charset="0"/>
              </a:rPr>
              <a:t>)</a:t>
            </a:r>
            <a:endParaRPr lang="en-US" sz="3600" b="1" dirty="0">
              <a:solidFill>
                <a:schemeClr val="tx1"/>
              </a:solidFill>
              <a:latin typeface="+mj-lt"/>
              <a:ea typeface="Myanmar3" pitchFamily="18" charset="0"/>
              <a:cs typeface="Myanmar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18533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04F6-948B-481A-9A62-584DB1C8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281C-1D80-42CE-B060-3E0315116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2352"/>
            <a:ext cx="78867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my-Qaaz-MM" sz="3200" dirty="0"/>
              <a:t>B</a:t>
            </a:r>
            <a:r>
              <a:rPr lang="en-US" sz="3200" dirty="0" err="1"/>
              <a:t>i</a:t>
            </a:r>
            <a:r>
              <a:rPr lang="my-Qaaz-MM" sz="3200" dirty="0"/>
              <a:t>o</a:t>
            </a:r>
            <a:r>
              <a:rPr lang="en-US" sz="3200" dirty="0"/>
              <a:t>d</a:t>
            </a:r>
            <a:r>
              <a:rPr lang="my-Qaaz-MM" sz="3200" dirty="0"/>
              <a:t>i</a:t>
            </a:r>
            <a:r>
              <a:rPr lang="en-US" sz="3200" dirty="0"/>
              <a:t>v</a:t>
            </a:r>
            <a:r>
              <a:rPr lang="my-Qaaz-MM" sz="3200" dirty="0"/>
              <a:t>e</a:t>
            </a:r>
            <a:r>
              <a:rPr lang="en-US" sz="3200" dirty="0"/>
              <a:t>r</a:t>
            </a:r>
            <a:r>
              <a:rPr lang="my-Qaaz-MM" sz="3200" dirty="0"/>
              <a:t>s</a:t>
            </a:r>
            <a:r>
              <a:rPr lang="en-US" sz="3200" dirty="0" err="1"/>
              <a:t>i</a:t>
            </a:r>
            <a:r>
              <a:rPr lang="my-Qaaz-MM" sz="3200" dirty="0"/>
              <a:t>t</a:t>
            </a:r>
            <a:r>
              <a:rPr lang="en-US" sz="3200" dirty="0"/>
              <a:t>y</a:t>
            </a:r>
            <a:r>
              <a:rPr lang="my-Qaaz-MM" sz="3200" dirty="0"/>
              <a:t> </a:t>
            </a:r>
            <a:r>
              <a:rPr lang="en-US" sz="3200" dirty="0"/>
              <a:t>c</a:t>
            </a:r>
            <a:r>
              <a:rPr lang="my-Qaaz-MM" sz="3200" dirty="0"/>
              <a:t>o</a:t>
            </a:r>
            <a:r>
              <a:rPr lang="en-US" sz="3200" dirty="0"/>
              <a:t>n</a:t>
            </a:r>
            <a:r>
              <a:rPr lang="my-Qaaz-MM" sz="3200" dirty="0"/>
              <a:t>s</a:t>
            </a:r>
            <a:r>
              <a:rPr lang="en-US" sz="3200" dirty="0"/>
              <a:t>e</a:t>
            </a:r>
            <a:r>
              <a:rPr lang="my-Qaaz-MM" sz="3200" dirty="0"/>
              <a:t>r</a:t>
            </a:r>
            <a:r>
              <a:rPr lang="en-US" sz="3200" dirty="0"/>
              <a:t>v</a:t>
            </a:r>
            <a:r>
              <a:rPr lang="my-Qaaz-MM" sz="3200" dirty="0"/>
              <a:t>a</a:t>
            </a:r>
            <a:r>
              <a:rPr lang="en-US" sz="3200" dirty="0"/>
              <a:t>t</a:t>
            </a:r>
            <a:r>
              <a:rPr lang="my-Qaaz-MM" sz="3200" dirty="0"/>
              <a:t>i</a:t>
            </a:r>
            <a:r>
              <a:rPr lang="en-US" sz="3200" dirty="0"/>
              <a:t>o</a:t>
            </a:r>
            <a:r>
              <a:rPr lang="my-Qaaz-MM" sz="3200" dirty="0"/>
              <a:t>n</a:t>
            </a:r>
          </a:p>
          <a:p>
            <a:pPr>
              <a:lnSpc>
                <a:spcPct val="100000"/>
              </a:lnSpc>
            </a:pPr>
            <a:r>
              <a:rPr lang="my-Qaaz-MM" sz="3200" dirty="0"/>
              <a:t>Wetland management</a:t>
            </a:r>
          </a:p>
          <a:p>
            <a:pPr>
              <a:lnSpc>
                <a:spcPct val="100000"/>
              </a:lnSpc>
            </a:pPr>
            <a:r>
              <a:rPr lang="my-Qaaz-MM" sz="3200" dirty="0"/>
              <a:t>Plant and seed conservation</a:t>
            </a:r>
          </a:p>
          <a:p>
            <a:pPr>
              <a:lnSpc>
                <a:spcPct val="100000"/>
              </a:lnSpc>
            </a:pPr>
            <a:r>
              <a:rPr lang="my-Qaaz-MM" sz="3200" dirty="0"/>
              <a:t>Water reso</a:t>
            </a:r>
            <a:r>
              <a:rPr lang="en-US" sz="3200" dirty="0"/>
              <a:t>u</a:t>
            </a:r>
            <a:r>
              <a:rPr lang="my-Qaaz-MM" sz="3200" dirty="0"/>
              <a:t>rces management</a:t>
            </a:r>
          </a:p>
          <a:p>
            <a:pPr>
              <a:lnSpc>
                <a:spcPct val="100000"/>
              </a:lnSpc>
            </a:pPr>
            <a:r>
              <a:rPr lang="my-Qaaz-MM" sz="3200" dirty="0"/>
              <a:t>Research Cooper</a:t>
            </a:r>
            <a:r>
              <a:rPr lang="en-US" sz="3200" dirty="0"/>
              <a:t>a</a:t>
            </a:r>
            <a:r>
              <a:rPr lang="my-Qaaz-MM" sz="3200" dirty="0"/>
              <a:t>t</a:t>
            </a:r>
            <a:r>
              <a:rPr lang="en-US" sz="3200" dirty="0" err="1"/>
              <a:t>i</a:t>
            </a:r>
            <a:r>
              <a:rPr lang="my-Qaaz-MM" sz="3200" dirty="0"/>
              <a:t>o</a:t>
            </a:r>
            <a:r>
              <a:rPr lang="en-US" sz="3200" dirty="0"/>
              <a:t>n</a:t>
            </a:r>
            <a:r>
              <a:rPr lang="my-Qaaz-MM" sz="3200" dirty="0"/>
              <a:t> project</a:t>
            </a:r>
          </a:p>
          <a:p>
            <a:pPr>
              <a:lnSpc>
                <a:spcPct val="100000"/>
              </a:lnSpc>
            </a:pPr>
            <a:r>
              <a:rPr lang="my-Qaaz-MM" sz="3200" dirty="0"/>
              <a:t>Forest law en</a:t>
            </a:r>
            <a:r>
              <a:rPr lang="en-US" sz="3200" dirty="0"/>
              <a:t>f</a:t>
            </a:r>
            <a:r>
              <a:rPr lang="my-Qaaz-MM" sz="3200" dirty="0"/>
              <a:t>o</a:t>
            </a:r>
            <a:r>
              <a:rPr lang="en-US" sz="3200" dirty="0"/>
              <a:t>r</a:t>
            </a:r>
            <a:r>
              <a:rPr lang="my-Qaaz-MM" sz="3200" dirty="0"/>
              <a:t>c</a:t>
            </a:r>
            <a:r>
              <a:rPr lang="en-US" sz="3200" dirty="0"/>
              <a:t>e</a:t>
            </a:r>
            <a:r>
              <a:rPr lang="my-Qaaz-MM" sz="3200" dirty="0"/>
              <a:t>m</a:t>
            </a:r>
            <a:r>
              <a:rPr lang="en-US" sz="3200" dirty="0"/>
              <a:t>e</a:t>
            </a:r>
            <a:r>
              <a:rPr lang="my-Qaaz-MM" sz="3200" dirty="0"/>
              <a:t>n</a:t>
            </a:r>
            <a:r>
              <a:rPr lang="en-US" sz="3200" dirty="0"/>
              <a:t>t</a:t>
            </a:r>
            <a:endParaRPr lang="my-Qaaz-MM" sz="3200" dirty="0"/>
          </a:p>
          <a:p>
            <a:pPr>
              <a:lnSpc>
                <a:spcPct val="100000"/>
              </a:lnSpc>
            </a:pPr>
            <a:r>
              <a:rPr lang="my-Qaaz-MM" sz="3200" dirty="0"/>
              <a:t>Timber certification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</a:t>
            </a:r>
            <a:r>
              <a:rPr lang="my-Qaaz-MM" sz="3200" dirty="0"/>
              <a:t>a</a:t>
            </a:r>
            <a:r>
              <a:rPr lang="en-US" sz="3200" dirty="0"/>
              <a:t>p</a:t>
            </a:r>
            <a:r>
              <a:rPr lang="my-Qaaz-MM" sz="3200" dirty="0"/>
              <a:t>a</a:t>
            </a:r>
            <a:r>
              <a:rPr lang="en-US" sz="3200" dirty="0"/>
              <a:t>c</a:t>
            </a:r>
            <a:r>
              <a:rPr lang="my-Qaaz-MM" sz="3200" dirty="0"/>
              <a:t>i</a:t>
            </a:r>
            <a:r>
              <a:rPr lang="en-US" sz="3200" dirty="0"/>
              <a:t>t</a:t>
            </a:r>
            <a:r>
              <a:rPr lang="my-Qaaz-MM" sz="3200" dirty="0"/>
              <a:t>y </a:t>
            </a:r>
            <a:r>
              <a:rPr lang="en-US" sz="3200" dirty="0"/>
              <a:t>b</a:t>
            </a:r>
            <a:r>
              <a:rPr lang="my-Qaaz-MM" sz="3200" dirty="0"/>
              <a:t>u</a:t>
            </a:r>
            <a:r>
              <a:rPr lang="en-US" sz="3200" dirty="0" err="1"/>
              <a:t>i</a:t>
            </a:r>
            <a:r>
              <a:rPr lang="my-Qaaz-MM" sz="3200" dirty="0"/>
              <a:t>l</a:t>
            </a:r>
            <a:r>
              <a:rPr lang="en-US" sz="3200" dirty="0"/>
              <a:t>d</a:t>
            </a:r>
            <a:r>
              <a:rPr lang="my-Qaaz-MM" sz="3200" dirty="0"/>
              <a:t>i</a:t>
            </a:r>
            <a:r>
              <a:rPr lang="en-US" sz="3200" dirty="0"/>
              <a:t>n</a:t>
            </a:r>
            <a:r>
              <a:rPr lang="my-Qaaz-MM" sz="3200" dirty="0"/>
              <a:t>g 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8E09A-8CF0-4C6B-8F9B-73FC76D3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BC276-8CDB-4317-8FC3-34EA3B8E0DC7}"/>
              </a:ext>
            </a:extLst>
          </p:cNvPr>
          <p:cNvSpPr/>
          <p:nvPr/>
        </p:nvSpPr>
        <p:spPr>
          <a:xfrm>
            <a:off x="0" y="-13678"/>
            <a:ext cx="9144000" cy="1198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my-Qaaz-MM" sz="3600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my-Qaaz-MM" sz="36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my-Qaaz-MM" sz="3600" b="1" dirty="0">
                <a:solidFill>
                  <a:schemeClr val="tx1"/>
                </a:solidFill>
                <a:latin typeface="+mj-lt"/>
              </a:rPr>
              <a:t>boration Ty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my-Qaaz-MM" sz="3600" b="1" dirty="0">
                <a:solidFill>
                  <a:schemeClr val="tx1"/>
                </a:solidFill>
                <a:latin typeface="+mj-lt"/>
              </a:rPr>
              <a:t>e</a:t>
            </a:r>
            <a:endParaRPr lang="en-US" sz="3600" b="1" dirty="0">
              <a:solidFill>
                <a:schemeClr val="tx1"/>
              </a:solidFill>
              <a:latin typeface="+mj-lt"/>
              <a:ea typeface="Myanmar3" pitchFamily="18" charset="0"/>
              <a:cs typeface="Myanmar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15442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2645-98E4-4982-B754-D90A3557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31" y="513844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95138-ECE7-4365-969F-FF726964A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81" y="1847851"/>
            <a:ext cx="78867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B0F4F-DD7F-4A95-A1F7-11CB5C74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Image result for JICA">
            <a:extLst>
              <a:ext uri="{FF2B5EF4-FFF2-40B4-BE49-F238E27FC236}">
                <a16:creationId xmlns:a16="http://schemas.microsoft.com/office/drawing/2014/main" id="{6EF2C5FC-6409-439F-9DC8-56F1CA114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398" y="3339536"/>
            <a:ext cx="1349968" cy="109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Foco">
            <a:extLst>
              <a:ext uri="{FF2B5EF4-FFF2-40B4-BE49-F238E27FC236}">
                <a16:creationId xmlns:a16="http://schemas.microsoft.com/office/drawing/2014/main" id="{620BA7AB-9B8E-424B-A65B-9496DF2EC0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17224" r="6598" b="17334"/>
          <a:stretch/>
        </p:blipFill>
        <p:spPr bwMode="auto">
          <a:xfrm>
            <a:off x="4415075" y="3429000"/>
            <a:ext cx="1203667" cy="94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norwegian environment agency">
            <a:extLst>
              <a:ext uri="{FF2B5EF4-FFF2-40B4-BE49-F238E27FC236}">
                <a16:creationId xmlns:a16="http://schemas.microsoft.com/office/drawing/2014/main" id="{A669B57E-46B2-4D4F-AA2E-A3EE67175D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0" r="18873"/>
          <a:stretch/>
        </p:blipFill>
        <p:spPr bwMode="auto">
          <a:xfrm>
            <a:off x="153557" y="3179394"/>
            <a:ext cx="1923396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DANIDA">
            <a:extLst>
              <a:ext uri="{FF2B5EF4-FFF2-40B4-BE49-F238E27FC236}">
                <a16:creationId xmlns:a16="http://schemas.microsoft.com/office/drawing/2014/main" id="{70E3A458-A055-4302-9513-DC68B2BB0D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07" b="22801"/>
          <a:stretch/>
        </p:blipFill>
        <p:spPr bwMode="auto">
          <a:xfrm>
            <a:off x="3607056" y="2024871"/>
            <a:ext cx="2619375" cy="100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DFID">
            <a:extLst>
              <a:ext uri="{FF2B5EF4-FFF2-40B4-BE49-F238E27FC236}">
                <a16:creationId xmlns:a16="http://schemas.microsoft.com/office/drawing/2014/main" id="{7CD04402-AB61-4859-AA50-640C52E9FA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5" t="8559" r="5459" b="12183"/>
          <a:stretch/>
        </p:blipFill>
        <p:spPr bwMode="auto">
          <a:xfrm>
            <a:off x="100836" y="4918934"/>
            <a:ext cx="2701343" cy="117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natural resources institute finland">
            <a:extLst>
              <a:ext uri="{FF2B5EF4-FFF2-40B4-BE49-F238E27FC236}">
                <a16:creationId xmlns:a16="http://schemas.microsoft.com/office/drawing/2014/main" id="{E4379150-F110-4F59-9274-8A9938658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290" y="4524082"/>
            <a:ext cx="23812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wiss agency for development and cooperation">
            <a:extLst>
              <a:ext uri="{FF2B5EF4-FFF2-40B4-BE49-F238E27FC236}">
                <a16:creationId xmlns:a16="http://schemas.microsoft.com/office/drawing/2014/main" id="{EB287862-44C0-4D1F-8847-C50150DA3B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1" r="11813"/>
          <a:stretch/>
        </p:blipFill>
        <p:spPr bwMode="auto">
          <a:xfrm>
            <a:off x="408824" y="485933"/>
            <a:ext cx="2873222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entre for development and environment">
            <a:extLst>
              <a:ext uri="{FF2B5EF4-FFF2-40B4-BE49-F238E27FC236}">
                <a16:creationId xmlns:a16="http://schemas.microsoft.com/office/drawing/2014/main" id="{5C510E42-43A1-4FDB-8A44-075F4A4C5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385" y="429845"/>
            <a:ext cx="15811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university of british columbia">
            <a:extLst>
              <a:ext uri="{FF2B5EF4-FFF2-40B4-BE49-F238E27FC236}">
                <a16:creationId xmlns:a16="http://schemas.microsoft.com/office/drawing/2014/main" id="{59EF80AC-9650-4BA4-92D8-75065DECFB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6" r="17801"/>
          <a:stretch/>
        </p:blipFill>
        <p:spPr bwMode="auto">
          <a:xfrm>
            <a:off x="5427700" y="4691063"/>
            <a:ext cx="1581151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ITTO">
            <a:extLst>
              <a:ext uri="{FF2B5EF4-FFF2-40B4-BE49-F238E27FC236}">
                <a16:creationId xmlns:a16="http://schemas.microsoft.com/office/drawing/2014/main" id="{C5E5E26E-5E5A-4D6F-B871-E5175F7C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747" y="4779300"/>
            <a:ext cx="1905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chinese academy of science">
            <a:extLst>
              <a:ext uri="{FF2B5EF4-FFF2-40B4-BE49-F238E27FC236}">
                <a16:creationId xmlns:a16="http://schemas.microsoft.com/office/drawing/2014/main" id="{03B45D00-F9E5-47A7-BB4B-F2DA6D25E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2953716"/>
            <a:ext cx="1639139" cy="161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UNREDD">
            <a:extLst>
              <a:ext uri="{FF2B5EF4-FFF2-40B4-BE49-F238E27FC236}">
                <a16:creationId xmlns:a16="http://schemas.microsoft.com/office/drawing/2014/main" id="{B3C3157A-8C61-4DCF-B559-BA833FB21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643" y="544926"/>
            <a:ext cx="1864773" cy="132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744688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09FE-8C05-4D73-A3AB-503B1E9B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my-Qaaz-MM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F090F-14CC-42F0-924A-3786682C3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36" y="1422676"/>
            <a:ext cx="7886700" cy="4351338"/>
          </a:xfrm>
        </p:spPr>
        <p:txBody>
          <a:bodyPr>
            <a:noAutofit/>
          </a:bodyPr>
          <a:lstStyle/>
          <a:p>
            <a:r>
              <a:rPr lang="en-US" sz="3200" dirty="0"/>
              <a:t>J</a:t>
            </a:r>
            <a:r>
              <a:rPr lang="my-Qaaz-MM" sz="3200" dirty="0"/>
              <a:t>a</a:t>
            </a:r>
            <a:r>
              <a:rPr lang="en-US" sz="3200" dirty="0"/>
              <a:t>p</a:t>
            </a:r>
            <a:r>
              <a:rPr lang="my-Qaaz-MM" sz="3200" dirty="0"/>
              <a:t>a</a:t>
            </a:r>
            <a:r>
              <a:rPr lang="en-US" sz="3200" dirty="0"/>
              <a:t>n</a:t>
            </a:r>
            <a:r>
              <a:rPr lang="my-Qaaz-MM" sz="3200" dirty="0"/>
              <a:t> (MEXT s</a:t>
            </a:r>
            <a:r>
              <a:rPr lang="en-US" sz="3200" dirty="0"/>
              <a:t>c</a:t>
            </a:r>
            <a:r>
              <a:rPr lang="my-Qaaz-MM" sz="3200" dirty="0"/>
              <a:t>h</a:t>
            </a:r>
            <a:r>
              <a:rPr lang="en-US" sz="3200" dirty="0"/>
              <a:t>o</a:t>
            </a:r>
            <a:r>
              <a:rPr lang="my-Qaaz-MM" sz="3200" dirty="0"/>
              <a:t>l</a:t>
            </a:r>
            <a:r>
              <a:rPr lang="en-US" sz="3200" dirty="0"/>
              <a:t>a</a:t>
            </a:r>
            <a:r>
              <a:rPr lang="my-Qaaz-MM" sz="3200" dirty="0"/>
              <a:t>r</a:t>
            </a:r>
            <a:r>
              <a:rPr lang="en-US" sz="3200" dirty="0"/>
              <a:t>s</a:t>
            </a:r>
            <a:r>
              <a:rPr lang="my-Qaaz-MM" sz="3200" dirty="0"/>
              <a:t>h</a:t>
            </a:r>
            <a:r>
              <a:rPr lang="en-US" sz="3200" dirty="0" err="1"/>
              <a:t>i</a:t>
            </a:r>
            <a:r>
              <a:rPr lang="my-Qaaz-MM" sz="3200" dirty="0"/>
              <a:t>p, </a:t>
            </a:r>
            <a:r>
              <a:rPr lang="en-US" sz="3200" dirty="0"/>
              <a:t>J</a:t>
            </a:r>
            <a:r>
              <a:rPr lang="my-Qaaz-MM" sz="3200" dirty="0"/>
              <a:t>D</a:t>
            </a:r>
            <a:r>
              <a:rPr lang="en-US" sz="3200" dirty="0"/>
              <a:t>S</a:t>
            </a:r>
            <a:r>
              <a:rPr lang="my-Qaaz-MM" sz="3200" dirty="0"/>
              <a:t>, JICA, ADB-JSP, </a:t>
            </a:r>
            <a:r>
              <a:rPr lang="en-US" sz="3200" dirty="0"/>
              <a:t>e</a:t>
            </a:r>
            <a:r>
              <a:rPr lang="my-Qaaz-MM" sz="3200" dirty="0"/>
              <a:t>t</a:t>
            </a:r>
            <a:r>
              <a:rPr lang="en-US" sz="3200" dirty="0"/>
              <a:t>c</a:t>
            </a:r>
            <a:r>
              <a:rPr lang="my-Qaaz-MM" sz="3200" dirty="0"/>
              <a:t>...) </a:t>
            </a:r>
          </a:p>
          <a:p>
            <a:r>
              <a:rPr lang="en-US" sz="3200" dirty="0"/>
              <a:t>C</a:t>
            </a:r>
            <a:r>
              <a:rPr lang="my-Qaaz-MM" sz="3200" dirty="0"/>
              <a:t>h</a:t>
            </a:r>
            <a:r>
              <a:rPr lang="en-US" sz="3200" dirty="0" err="1"/>
              <a:t>i</a:t>
            </a:r>
            <a:r>
              <a:rPr lang="my-Qaaz-MM" sz="3200" dirty="0"/>
              <a:t>na (CAS, APFNet, </a:t>
            </a:r>
            <a:r>
              <a:rPr lang="en-US" sz="3200" dirty="0"/>
              <a:t>e</a:t>
            </a:r>
            <a:r>
              <a:rPr lang="my-Qaaz-MM" sz="3200" dirty="0"/>
              <a:t>c</a:t>
            </a:r>
            <a:r>
              <a:rPr lang="en-US" sz="3200" dirty="0"/>
              <a:t>t</a:t>
            </a:r>
            <a:r>
              <a:rPr lang="my-Qaaz-MM" sz="3200" dirty="0"/>
              <a:t>....)</a:t>
            </a:r>
          </a:p>
          <a:p>
            <a:r>
              <a:rPr lang="en-US" sz="3200" dirty="0"/>
              <a:t>K</a:t>
            </a:r>
            <a:r>
              <a:rPr lang="my-Qaaz-MM" sz="3200" dirty="0"/>
              <a:t>ore</a:t>
            </a:r>
            <a:r>
              <a:rPr lang="en-US" sz="3200" dirty="0"/>
              <a:t>a</a:t>
            </a:r>
            <a:r>
              <a:rPr lang="my-Qaaz-MM" sz="3200" dirty="0"/>
              <a:t> (KFS, KOICA, SNU Governme</a:t>
            </a:r>
            <a:r>
              <a:rPr lang="en-US" sz="3200" dirty="0"/>
              <a:t>n</a:t>
            </a:r>
            <a:r>
              <a:rPr lang="my-Qaaz-MM" sz="3200" dirty="0"/>
              <a:t>t, </a:t>
            </a:r>
            <a:r>
              <a:rPr lang="en-US" sz="3200" dirty="0"/>
              <a:t>e</a:t>
            </a:r>
            <a:r>
              <a:rPr lang="my-Qaaz-MM" sz="3200" dirty="0"/>
              <a:t>c</a:t>
            </a:r>
            <a:r>
              <a:rPr lang="en-US" sz="3200" dirty="0"/>
              <a:t>t</a:t>
            </a:r>
            <a:r>
              <a:rPr lang="my-Qaaz-MM" sz="3200" dirty="0"/>
              <a:t>....)</a:t>
            </a:r>
          </a:p>
          <a:p>
            <a:r>
              <a:rPr lang="my-Qaaz-MM" sz="3200" dirty="0"/>
              <a:t>Aust</a:t>
            </a:r>
            <a:r>
              <a:rPr lang="en-US" sz="3200" dirty="0"/>
              <a:t>r</a:t>
            </a:r>
            <a:r>
              <a:rPr lang="my-Qaaz-MM" sz="3200" dirty="0"/>
              <a:t>ilia Government</a:t>
            </a:r>
          </a:p>
          <a:p>
            <a:r>
              <a:rPr lang="my-Qaaz-MM" sz="3200" dirty="0"/>
              <a:t>Norgian</a:t>
            </a:r>
          </a:p>
          <a:p>
            <a:r>
              <a:rPr lang="my-Qaaz-MM" sz="3200" dirty="0"/>
              <a:t>Netherland</a:t>
            </a:r>
          </a:p>
          <a:p>
            <a:r>
              <a:rPr lang="my-Qaaz-MM" sz="3200" dirty="0"/>
              <a:t>Ame</a:t>
            </a:r>
            <a:r>
              <a:rPr lang="en-US" sz="3200" dirty="0"/>
              <a:t>r</a:t>
            </a:r>
            <a:r>
              <a:rPr lang="my-Qaaz-MM" sz="3200" dirty="0"/>
              <a:t>ica (Ful</a:t>
            </a:r>
            <a:r>
              <a:rPr lang="en-US" sz="3200" dirty="0"/>
              <a:t>b</a:t>
            </a:r>
            <a:r>
              <a:rPr lang="my-Qaaz-MM" sz="3200" dirty="0"/>
              <a:t>r</a:t>
            </a:r>
            <a:r>
              <a:rPr lang="en-US" sz="3200" dirty="0" err="1"/>
              <a:t>i</a:t>
            </a:r>
            <a:r>
              <a:rPr lang="my-Qaaz-MM" sz="3200" dirty="0"/>
              <a:t>ght scholarship)</a:t>
            </a:r>
          </a:p>
          <a:p>
            <a:r>
              <a:rPr lang="my-Qaaz-MM" sz="3200" dirty="0"/>
              <a:t>Thailand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B616-2A5A-454C-A979-E169EB96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2BB969-927D-4616-B175-4A0BF9955174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spcBef>
                <a:spcPct val="0"/>
              </a:spcBef>
              <a:defRPr/>
            </a:pPr>
            <a:r>
              <a:rPr lang="my-Qaaz-MM" sz="40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h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o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rship program (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t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y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b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u</a:t>
            </a:r>
            <a:r>
              <a:rPr lang="en-US" sz="4000" b="1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d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n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g)</a:t>
            </a:r>
            <a:endParaRPr lang="en-US" sz="4000" b="1" dirty="0">
              <a:solidFill>
                <a:schemeClr val="tx1"/>
              </a:solidFill>
              <a:latin typeface="+mj-lt"/>
              <a:ea typeface="Myanmar3" pitchFamily="18" charset="0"/>
              <a:cs typeface="Myanmar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74027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6F1581-5A54-4FE6-B18E-87F28401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7F2D74-1B6D-4FCC-9459-B7E133AE8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64991"/>
              </p:ext>
            </p:extLst>
          </p:nvPr>
        </p:nvGraphicFramePr>
        <p:xfrm>
          <a:off x="137947" y="1249477"/>
          <a:ext cx="8741358" cy="55536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02295">
                  <a:extLst>
                    <a:ext uri="{9D8B030D-6E8A-4147-A177-3AD203B41FA5}">
                      <a16:colId xmlns:a16="http://schemas.microsoft.com/office/drawing/2014/main" val="1019024364"/>
                    </a:ext>
                  </a:extLst>
                </a:gridCol>
                <a:gridCol w="2765605">
                  <a:extLst>
                    <a:ext uri="{9D8B030D-6E8A-4147-A177-3AD203B41FA5}">
                      <a16:colId xmlns:a16="http://schemas.microsoft.com/office/drawing/2014/main" val="2260581883"/>
                    </a:ext>
                  </a:extLst>
                </a:gridCol>
                <a:gridCol w="2973458">
                  <a:extLst>
                    <a:ext uri="{9D8B030D-6E8A-4147-A177-3AD203B41FA5}">
                      <a16:colId xmlns:a16="http://schemas.microsoft.com/office/drawing/2014/main" val="2326631337"/>
                    </a:ext>
                  </a:extLst>
                </a:gridCol>
              </a:tblGrid>
              <a:tr h="676859"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/>
                        <a:t>P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j</a:t>
                      </a:r>
                      <a:r>
                        <a:rPr lang="x-none" sz="2800" dirty="0"/>
                        <a:t>e</a:t>
                      </a:r>
                      <a:r>
                        <a:rPr lang="en-US" sz="2800" dirty="0"/>
                        <a:t>c</a:t>
                      </a:r>
                      <a:r>
                        <a:rPr lang="x-none" sz="2800" dirty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/>
                        <a:t>P</a:t>
                      </a:r>
                      <a:r>
                        <a:rPr lang="en-US" sz="2800" dirty="0"/>
                        <a:t>a</a:t>
                      </a:r>
                      <a:r>
                        <a:rPr lang="x-none" sz="2800" dirty="0"/>
                        <a:t>r</a:t>
                      </a:r>
                      <a:r>
                        <a:rPr lang="en-US" sz="2800" dirty="0"/>
                        <a:t>t</a:t>
                      </a:r>
                      <a:r>
                        <a:rPr lang="x-none" sz="2800" dirty="0"/>
                        <a:t>ner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/>
                        <a:t>C</a:t>
                      </a:r>
                      <a:r>
                        <a:rPr lang="en-US" sz="2800" dirty="0"/>
                        <a:t>o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e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a</a:t>
                      </a:r>
                      <a:r>
                        <a:rPr lang="en-US" sz="2800" dirty="0"/>
                        <a:t>t</a:t>
                      </a:r>
                      <a:r>
                        <a:rPr lang="x-none" sz="2800" dirty="0"/>
                        <a:t>i</a:t>
                      </a:r>
                      <a:r>
                        <a:rPr lang="en-US" sz="2800" dirty="0"/>
                        <a:t>o</a:t>
                      </a:r>
                      <a:r>
                        <a:rPr lang="x-none" sz="2800" dirty="0"/>
                        <a:t>n </a:t>
                      </a:r>
                      <a:r>
                        <a:rPr lang="en-US" sz="2800" dirty="0"/>
                        <a:t>t</a:t>
                      </a:r>
                      <a:r>
                        <a:rPr lang="x-none" sz="2800" dirty="0"/>
                        <a:t>y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247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92100" indent="-292100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R</a:t>
                      </a:r>
                      <a:r>
                        <a:rPr lang="en-US" sz="2800" dirty="0"/>
                        <a:t>E</a:t>
                      </a:r>
                      <a:r>
                        <a:rPr lang="x-none" sz="2800" dirty="0"/>
                        <a:t>D</a:t>
                      </a:r>
                      <a:r>
                        <a:rPr lang="en-US" sz="2800" dirty="0"/>
                        <a:t>D</a:t>
                      </a:r>
                      <a:r>
                        <a:rPr lang="x-none" sz="2800" dirty="0"/>
                        <a:t>+, </a:t>
                      </a:r>
                      <a:r>
                        <a:rPr lang="en-US" sz="2800" dirty="0"/>
                        <a:t>M</a:t>
                      </a:r>
                      <a:r>
                        <a:rPr lang="x-none" sz="2800" dirty="0"/>
                        <a:t>R</a:t>
                      </a:r>
                      <a:r>
                        <a:rPr lang="en-US" sz="2800" dirty="0"/>
                        <a:t>V</a:t>
                      </a:r>
                      <a:r>
                        <a:rPr lang="x-none" sz="2800" dirty="0"/>
                        <a:t>(</a:t>
                      </a:r>
                      <a:r>
                        <a:rPr lang="en-US" sz="2800" dirty="0"/>
                        <a:t>FRL/</a:t>
                      </a:r>
                      <a:r>
                        <a:rPr lang="x-none" sz="2800" dirty="0"/>
                        <a:t>FREL) </a:t>
                      </a:r>
                      <a:r>
                        <a:rPr lang="en-US" sz="2800" dirty="0"/>
                        <a:t>and NFMS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8125" marR="0" lvl="0" indent="-238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2800" dirty="0"/>
                        <a:t>U</a:t>
                      </a:r>
                      <a:r>
                        <a:rPr lang="en-US" sz="2800" dirty="0"/>
                        <a:t>N</a:t>
                      </a:r>
                      <a:r>
                        <a:rPr lang="x-none" sz="2800" dirty="0"/>
                        <a:t>R</a:t>
                      </a:r>
                      <a:r>
                        <a:rPr lang="en-US" sz="2800" dirty="0"/>
                        <a:t>E</a:t>
                      </a:r>
                      <a:r>
                        <a:rPr lang="x-none" sz="2800" dirty="0"/>
                        <a:t>D</a:t>
                      </a:r>
                      <a:r>
                        <a:rPr lang="en-US" sz="2800" dirty="0"/>
                        <a:t>D</a:t>
                      </a:r>
                      <a:r>
                        <a:rPr lang="x-none" sz="2800" dirty="0"/>
                        <a:t>,</a:t>
                      </a:r>
                    </a:p>
                    <a:p>
                      <a:pPr marL="238125" marR="0" lvl="0" indent="-238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2800" dirty="0"/>
                        <a:t>FAO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marR="0" lvl="0" indent="-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2800" dirty="0"/>
                        <a:t>Financial support</a:t>
                      </a:r>
                    </a:p>
                    <a:p>
                      <a:pPr marL="165100" indent="-165100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Technical sup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t</a:t>
                      </a:r>
                    </a:p>
                    <a:p>
                      <a:pPr marL="165100" indent="-165100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Capacity building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07054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effectLst/>
                        </a:rPr>
                        <a:t>National Forest Inventory</a:t>
                      </a:r>
                      <a:r>
                        <a:rPr lang="x-none" sz="2800" kern="1200" dirty="0">
                          <a:effectLst/>
                        </a:rPr>
                        <a:t>(</a:t>
                      </a:r>
                      <a:r>
                        <a:rPr lang="en-US" sz="2800" kern="1200" dirty="0">
                          <a:effectLst/>
                        </a:rPr>
                        <a:t>N</a:t>
                      </a:r>
                      <a:r>
                        <a:rPr lang="x-none" sz="2800" kern="1200" dirty="0">
                          <a:effectLst/>
                        </a:rPr>
                        <a:t>F</a:t>
                      </a:r>
                      <a:r>
                        <a:rPr lang="en-US" sz="2800" kern="1200" dirty="0">
                          <a:effectLst/>
                        </a:rPr>
                        <a:t>I</a:t>
                      </a:r>
                      <a:r>
                        <a:rPr lang="x-none" sz="2800" kern="1200" dirty="0">
                          <a:effectLst/>
                        </a:rPr>
                        <a:t>)/ </a:t>
                      </a:r>
                      <a:r>
                        <a:rPr lang="en-US" sz="2800" kern="1200" dirty="0">
                          <a:effectLst/>
                        </a:rPr>
                        <a:t>Monitoring and Information System</a:t>
                      </a:r>
                      <a:r>
                        <a:rPr lang="my-Qaaz-MM" sz="2800" kern="1200" dirty="0">
                          <a:effectLst/>
                        </a:rPr>
                        <a:t>(</a:t>
                      </a:r>
                      <a:r>
                        <a:rPr lang="en-US" sz="2800" kern="1200" dirty="0">
                          <a:effectLst/>
                        </a:rPr>
                        <a:t>N</a:t>
                      </a:r>
                      <a:r>
                        <a:rPr lang="my-Qaaz-MM" sz="2800" kern="1200" dirty="0">
                          <a:effectLst/>
                        </a:rPr>
                        <a:t>F</a:t>
                      </a:r>
                      <a:r>
                        <a:rPr lang="en-US" sz="2800" kern="1200" dirty="0">
                          <a:effectLst/>
                        </a:rPr>
                        <a:t>M</a:t>
                      </a:r>
                      <a:r>
                        <a:rPr lang="my-Qaaz-MM" sz="2800" kern="1200" dirty="0">
                          <a:effectLst/>
                        </a:rPr>
                        <a:t>S)</a:t>
                      </a:r>
                      <a:endParaRPr lang="x-none" sz="2800" kern="12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effectLst/>
                        </a:rPr>
                        <a:t>Capacity building</a:t>
                      </a:r>
                      <a:r>
                        <a:rPr lang="en-US" sz="2800" kern="1200" baseline="0" dirty="0">
                          <a:effectLst/>
                        </a:rPr>
                        <a:t> </a:t>
                      </a:r>
                      <a:r>
                        <a:rPr lang="en-US" sz="2800" kern="1200" dirty="0">
                          <a:effectLst/>
                        </a:rPr>
                        <a:t>of </a:t>
                      </a:r>
                      <a:r>
                        <a:rPr lang="x-none" sz="2800" kern="1200" dirty="0">
                          <a:effectLst/>
                        </a:rPr>
                        <a:t>N</a:t>
                      </a:r>
                      <a:r>
                        <a:rPr lang="en-US" sz="2800" kern="1200" dirty="0">
                          <a:effectLst/>
                        </a:rPr>
                        <a:t>F</a:t>
                      </a:r>
                      <a:r>
                        <a:rPr lang="x-none" sz="2800" kern="1200" dirty="0">
                          <a:effectLst/>
                        </a:rPr>
                        <a:t>I(</a:t>
                      </a:r>
                      <a:r>
                        <a:rPr lang="en-US" sz="2800" kern="1200" dirty="0">
                          <a:effectLst/>
                        </a:rPr>
                        <a:t>I</a:t>
                      </a:r>
                      <a:r>
                        <a:rPr lang="my-Qaaz-MM" sz="2800" kern="1200" dirty="0">
                          <a:effectLst/>
                        </a:rPr>
                        <a:t>C-MNFI)</a:t>
                      </a:r>
                      <a:endParaRPr lang="en-US" sz="2800" kern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8125" indent="-182563"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effectLst/>
                        </a:rPr>
                        <a:t>Finland Government</a:t>
                      </a:r>
                      <a:endParaRPr lang="x-none" sz="2800" kern="1200" dirty="0">
                        <a:effectLst/>
                      </a:endParaRPr>
                    </a:p>
                    <a:p>
                      <a:pPr marL="238125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effectLst/>
                        </a:rPr>
                        <a:t>FAO</a:t>
                      </a:r>
                      <a:endParaRPr lang="x-none" sz="2800" kern="1200" dirty="0">
                        <a:effectLst/>
                      </a:endParaRPr>
                    </a:p>
                    <a:p>
                      <a:pPr marL="238125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x-none" sz="2800" kern="1200" dirty="0">
                        <a:effectLst/>
                      </a:endParaRPr>
                    </a:p>
                    <a:p>
                      <a:pPr marL="238125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2800" kern="1200" dirty="0">
                          <a:effectLst/>
                        </a:rPr>
                        <a:t>N</a:t>
                      </a:r>
                      <a:r>
                        <a:rPr lang="en-US" sz="2800" kern="1200" dirty="0">
                          <a:effectLst/>
                        </a:rPr>
                        <a:t>a</a:t>
                      </a:r>
                      <a:r>
                        <a:rPr lang="x-none" sz="2800" kern="1200" dirty="0">
                          <a:effectLst/>
                        </a:rPr>
                        <a:t>t</a:t>
                      </a:r>
                      <a:r>
                        <a:rPr lang="en-US" sz="2800" kern="1200" dirty="0">
                          <a:effectLst/>
                        </a:rPr>
                        <a:t>u</a:t>
                      </a:r>
                      <a:r>
                        <a:rPr lang="x-none" sz="2800" kern="1200" dirty="0">
                          <a:effectLst/>
                        </a:rPr>
                        <a:t>r</a:t>
                      </a:r>
                      <a:r>
                        <a:rPr lang="en-US" sz="2800" kern="1200" dirty="0">
                          <a:effectLst/>
                        </a:rPr>
                        <a:t>a</a:t>
                      </a:r>
                      <a:r>
                        <a:rPr lang="x-none" sz="2800" kern="1200" dirty="0">
                          <a:effectLst/>
                        </a:rPr>
                        <a:t>l </a:t>
                      </a:r>
                      <a:r>
                        <a:rPr lang="en-US" sz="2800" kern="1200" dirty="0">
                          <a:effectLst/>
                        </a:rPr>
                        <a:t>R</a:t>
                      </a:r>
                      <a:r>
                        <a:rPr lang="x-none" sz="2800" kern="1200" dirty="0">
                          <a:effectLst/>
                        </a:rPr>
                        <a:t>e</a:t>
                      </a:r>
                      <a:r>
                        <a:rPr lang="en-US" sz="2800" kern="1200" dirty="0">
                          <a:effectLst/>
                        </a:rPr>
                        <a:t>s</a:t>
                      </a:r>
                      <a:r>
                        <a:rPr lang="x-none" sz="2800" kern="1200" dirty="0">
                          <a:effectLst/>
                        </a:rPr>
                        <a:t>o</a:t>
                      </a:r>
                      <a:r>
                        <a:rPr lang="en-US" sz="2800" kern="1200" dirty="0">
                          <a:effectLst/>
                        </a:rPr>
                        <a:t>u</a:t>
                      </a:r>
                      <a:r>
                        <a:rPr lang="x-none" sz="2800" kern="1200" dirty="0">
                          <a:effectLst/>
                        </a:rPr>
                        <a:t>r</a:t>
                      </a:r>
                      <a:r>
                        <a:rPr lang="en-US" sz="2800" kern="1200" dirty="0">
                          <a:effectLst/>
                        </a:rPr>
                        <a:t>c</a:t>
                      </a:r>
                      <a:r>
                        <a:rPr lang="x-none" sz="2800" kern="1200" dirty="0">
                          <a:effectLst/>
                        </a:rPr>
                        <a:t>e</a:t>
                      </a:r>
                      <a:r>
                        <a:rPr lang="en-US" sz="2800" kern="1200" dirty="0">
                          <a:effectLst/>
                        </a:rPr>
                        <a:t>s</a:t>
                      </a:r>
                      <a:r>
                        <a:rPr lang="x-none" sz="2800" kern="1200" dirty="0">
                          <a:effectLst/>
                        </a:rPr>
                        <a:t> </a:t>
                      </a:r>
                      <a:r>
                        <a:rPr lang="en-US" sz="2800" kern="1200" dirty="0">
                          <a:effectLst/>
                        </a:rPr>
                        <a:t>I</a:t>
                      </a:r>
                      <a:r>
                        <a:rPr lang="x-none" sz="2800" kern="1200" dirty="0">
                          <a:effectLst/>
                        </a:rPr>
                        <a:t>n</a:t>
                      </a:r>
                      <a:r>
                        <a:rPr lang="en-US" sz="2800" kern="1200" dirty="0">
                          <a:effectLst/>
                        </a:rPr>
                        <a:t>s</a:t>
                      </a:r>
                      <a:r>
                        <a:rPr lang="x-none" sz="2800" kern="1200" dirty="0">
                          <a:effectLst/>
                        </a:rPr>
                        <a:t>titute o</a:t>
                      </a:r>
                      <a:r>
                        <a:rPr lang="en-US" sz="2800" kern="1200" dirty="0">
                          <a:effectLst/>
                        </a:rPr>
                        <a:t>f</a:t>
                      </a:r>
                      <a:r>
                        <a:rPr lang="x-none" sz="2800" kern="1200" dirty="0">
                          <a:effectLst/>
                        </a:rPr>
                        <a:t> </a:t>
                      </a:r>
                      <a:r>
                        <a:rPr lang="en-US" sz="2800" kern="1200" dirty="0">
                          <a:effectLst/>
                        </a:rPr>
                        <a:t>F</a:t>
                      </a:r>
                      <a:r>
                        <a:rPr lang="x-none" sz="2800" kern="1200" dirty="0">
                          <a:effectLst/>
                        </a:rPr>
                        <a:t>i</a:t>
                      </a:r>
                      <a:r>
                        <a:rPr lang="en-US" sz="2800" kern="1200" dirty="0">
                          <a:effectLst/>
                        </a:rPr>
                        <a:t>n</a:t>
                      </a:r>
                      <a:r>
                        <a:rPr lang="x-none" sz="2800" kern="1200" dirty="0">
                          <a:effectLst/>
                        </a:rPr>
                        <a:t>l</a:t>
                      </a:r>
                      <a:r>
                        <a:rPr lang="en-US" sz="2800" kern="1200" dirty="0">
                          <a:effectLst/>
                        </a:rPr>
                        <a:t>a</a:t>
                      </a:r>
                      <a:r>
                        <a:rPr lang="x-none" sz="2800" kern="1200" dirty="0">
                          <a:effectLst/>
                        </a:rPr>
                        <a:t>n</a:t>
                      </a:r>
                      <a:r>
                        <a:rPr lang="en-US" sz="2800" kern="1200" dirty="0">
                          <a:effectLst/>
                        </a:rPr>
                        <a:t>d</a:t>
                      </a:r>
                      <a:r>
                        <a:rPr lang="x-none" sz="2800" kern="1200" dirty="0">
                          <a:effectLst/>
                        </a:rPr>
                        <a:t> (LUKE) </a:t>
                      </a:r>
                      <a:endParaRPr lang="x-none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8125" marR="0" lvl="0" indent="-238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2800" dirty="0"/>
                        <a:t>Financial support</a:t>
                      </a:r>
                    </a:p>
                    <a:p>
                      <a:pPr marL="238125" indent="-238125">
                        <a:buFont typeface="Arial" panose="020B0604020202020204" pitchFamily="34" charset="0"/>
                        <a:buChar char="•"/>
                      </a:pPr>
                      <a:endParaRPr lang="x-none" sz="2800" dirty="0"/>
                    </a:p>
                    <a:p>
                      <a:pPr marL="238125" indent="-238125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Technical sup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t</a:t>
                      </a:r>
                    </a:p>
                    <a:p>
                      <a:pPr marL="238125" indent="-238125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Capacity building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48649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8F31F8C-EB2D-44D8-9AB8-DDB2A52D52B8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4000" b="1" dirty="0">
                <a:solidFill>
                  <a:schemeClr val="tx1"/>
                </a:solidFill>
                <a:latin typeface="+mj-lt"/>
              </a:rPr>
              <a:t>Projects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n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e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h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 in Forest Monitoring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2746810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A3BBF8-5ECB-4663-9F11-D0F7113D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C69B13-B888-48F2-9D22-6A6AC77AD5E3}"/>
              </a:ext>
            </a:extLst>
          </p:cNvPr>
          <p:cNvSpPr/>
          <p:nvPr/>
        </p:nvSpPr>
        <p:spPr>
          <a:xfrm>
            <a:off x="0" y="0"/>
            <a:ext cx="9144000" cy="1198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4000" b="1" dirty="0">
                <a:solidFill>
                  <a:schemeClr val="tx1"/>
                </a:solidFill>
                <a:latin typeface="+mj-lt"/>
              </a:rPr>
              <a:t>Projects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n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e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r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h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my-Qaaz-MM" sz="4000" b="1" dirty="0">
                <a:solidFill>
                  <a:schemeClr val="tx1"/>
                </a:solidFill>
                <a:latin typeface="+mj-lt"/>
              </a:rPr>
              <a:t> in Forest Monitoring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4D9F43-9B36-4F4E-A51C-A7C58FD6F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402081"/>
              </p:ext>
            </p:extLst>
          </p:nvPr>
        </p:nvGraphicFramePr>
        <p:xfrm>
          <a:off x="228598" y="1274389"/>
          <a:ext cx="8638675" cy="5329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6791">
                  <a:extLst>
                    <a:ext uri="{9D8B030D-6E8A-4147-A177-3AD203B41FA5}">
                      <a16:colId xmlns:a16="http://schemas.microsoft.com/office/drawing/2014/main" val="3239114938"/>
                    </a:ext>
                  </a:extLst>
                </a:gridCol>
                <a:gridCol w="3476181">
                  <a:extLst>
                    <a:ext uri="{9D8B030D-6E8A-4147-A177-3AD203B41FA5}">
                      <a16:colId xmlns:a16="http://schemas.microsoft.com/office/drawing/2014/main" val="2535814392"/>
                    </a:ext>
                  </a:extLst>
                </a:gridCol>
                <a:gridCol w="2575703">
                  <a:extLst>
                    <a:ext uri="{9D8B030D-6E8A-4147-A177-3AD203B41FA5}">
                      <a16:colId xmlns:a16="http://schemas.microsoft.com/office/drawing/2014/main" val="2326631337"/>
                    </a:ext>
                  </a:extLst>
                </a:gridCol>
              </a:tblGrid>
              <a:tr h="680533"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/>
                        <a:t>P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j</a:t>
                      </a:r>
                      <a:r>
                        <a:rPr lang="x-none" sz="2800" dirty="0"/>
                        <a:t>e</a:t>
                      </a:r>
                      <a:r>
                        <a:rPr lang="en-US" sz="2800" dirty="0"/>
                        <a:t>c</a:t>
                      </a:r>
                      <a:r>
                        <a:rPr lang="x-none" sz="2800" dirty="0"/>
                        <a:t>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/>
                        <a:t>P</a:t>
                      </a:r>
                      <a:r>
                        <a:rPr lang="en-US" sz="2800" dirty="0"/>
                        <a:t>a</a:t>
                      </a:r>
                      <a:r>
                        <a:rPr lang="x-none" sz="2800" dirty="0"/>
                        <a:t>r</a:t>
                      </a:r>
                      <a:r>
                        <a:rPr lang="en-US" sz="2800" dirty="0"/>
                        <a:t>t</a:t>
                      </a:r>
                      <a:r>
                        <a:rPr lang="x-none" sz="2800" dirty="0"/>
                        <a:t>ner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/>
                        <a:t>C</a:t>
                      </a:r>
                      <a:r>
                        <a:rPr lang="en-US" sz="2800" dirty="0"/>
                        <a:t>o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e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a</a:t>
                      </a:r>
                      <a:r>
                        <a:rPr lang="en-US" sz="2800" dirty="0"/>
                        <a:t>t</a:t>
                      </a:r>
                      <a:r>
                        <a:rPr lang="x-none" sz="2800" dirty="0"/>
                        <a:t>i</a:t>
                      </a:r>
                      <a:r>
                        <a:rPr lang="en-US" sz="2800" dirty="0"/>
                        <a:t>o</a:t>
                      </a:r>
                      <a:r>
                        <a:rPr lang="x-none" sz="2800" dirty="0"/>
                        <a:t>n Ty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e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47531"/>
                  </a:ext>
                </a:extLst>
              </a:tr>
              <a:tr h="4384772">
                <a:tc>
                  <a:txBody>
                    <a:bodyPr/>
                    <a:lstStyle/>
                    <a:p>
                      <a:pPr marL="236538" marR="0" lvl="0" indent="-236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n</a:t>
                      </a:r>
                      <a:r>
                        <a:rPr lang="x-none" sz="2800" dirty="0"/>
                        <a:t>e</a:t>
                      </a:r>
                      <a:r>
                        <a:rPr lang="en-US" sz="2800" dirty="0"/>
                        <a:t>M</a:t>
                      </a:r>
                      <a:r>
                        <a:rPr lang="x-none" sz="2800" dirty="0"/>
                        <a:t>a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 </a:t>
                      </a:r>
                      <a:r>
                        <a:rPr lang="en-US" sz="2800" dirty="0"/>
                        <a:t>M</a:t>
                      </a:r>
                      <a:r>
                        <a:rPr lang="x-none" sz="2800" dirty="0"/>
                        <a:t>y</a:t>
                      </a:r>
                      <a:r>
                        <a:rPr lang="en-US" sz="2800" dirty="0"/>
                        <a:t>a</a:t>
                      </a:r>
                      <a:r>
                        <a:rPr lang="x-none" sz="2800" dirty="0"/>
                        <a:t>n</a:t>
                      </a:r>
                      <a:r>
                        <a:rPr lang="en-US" sz="2800" dirty="0"/>
                        <a:t>m</a:t>
                      </a:r>
                      <a:r>
                        <a:rPr lang="x-none" sz="2800" dirty="0"/>
                        <a:t>ar (Spatial Dat</a:t>
                      </a:r>
                      <a:r>
                        <a:rPr lang="en-US" sz="2800" dirty="0"/>
                        <a:t>a</a:t>
                      </a:r>
                      <a:r>
                        <a:rPr lang="x-none" sz="280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l</a:t>
                      </a:r>
                      <a:r>
                        <a:rPr lang="en-US" sz="2800" dirty="0"/>
                        <a:t>a</a:t>
                      </a:r>
                      <a:r>
                        <a:rPr lang="x-none" sz="2800" dirty="0"/>
                        <a:t>t</a:t>
                      </a:r>
                      <a:r>
                        <a:rPr lang="en-US" sz="2800" dirty="0"/>
                        <a:t>f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Swiz Development Ag</a:t>
                      </a:r>
                      <a:r>
                        <a:rPr lang="en-US" sz="2800" dirty="0"/>
                        <a:t>e</a:t>
                      </a:r>
                      <a:r>
                        <a:rPr lang="x-none" sz="2800" dirty="0"/>
                        <a:t>ncy for Development and Cooperation(S</a:t>
                      </a:r>
                      <a:r>
                        <a:rPr lang="en-US" sz="2800" dirty="0"/>
                        <a:t>D</a:t>
                      </a:r>
                      <a:r>
                        <a:rPr lang="x-none" sz="2800" dirty="0"/>
                        <a:t>C)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C</a:t>
                      </a:r>
                      <a:r>
                        <a:rPr lang="x-none" sz="2800" dirty="0"/>
                        <a:t>D</a:t>
                      </a:r>
                      <a:r>
                        <a:rPr lang="en-US" sz="2800" dirty="0"/>
                        <a:t>E</a:t>
                      </a:r>
                      <a:r>
                        <a:rPr lang="x-none" sz="2800" dirty="0"/>
                        <a:t>-</a:t>
                      </a:r>
                      <a:r>
                        <a:rPr lang="en-US" sz="2800" dirty="0"/>
                        <a:t>B</a:t>
                      </a:r>
                      <a:r>
                        <a:rPr lang="x-none" sz="2800" dirty="0"/>
                        <a:t>e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n </a:t>
                      </a:r>
                      <a:r>
                        <a:rPr lang="en-US" sz="2800" dirty="0"/>
                        <a:t>U</a:t>
                      </a:r>
                      <a:r>
                        <a:rPr lang="x-none" sz="2800" dirty="0"/>
                        <a:t>n</a:t>
                      </a:r>
                      <a:r>
                        <a:rPr lang="en-US" sz="2800" dirty="0" err="1"/>
                        <a:t>i</a:t>
                      </a:r>
                      <a:r>
                        <a:rPr lang="x-none" sz="2800" dirty="0"/>
                        <a:t>v</a:t>
                      </a:r>
                      <a:r>
                        <a:rPr lang="en-US" sz="2800" dirty="0"/>
                        <a:t>e</a:t>
                      </a:r>
                      <a:r>
                        <a:rPr lang="x-none" sz="2800" dirty="0"/>
                        <a:t>r</a:t>
                      </a:r>
                      <a:r>
                        <a:rPr lang="en-US" sz="2800" dirty="0"/>
                        <a:t>s</a:t>
                      </a:r>
                      <a:r>
                        <a:rPr lang="x-none" sz="2800" dirty="0"/>
                        <a:t>i</a:t>
                      </a:r>
                      <a:r>
                        <a:rPr lang="en-US" sz="2800" dirty="0"/>
                        <a:t>t</a:t>
                      </a:r>
                      <a:r>
                        <a:rPr lang="x-none" sz="2800" dirty="0"/>
                        <a:t>y </a:t>
                      </a:r>
                      <a:r>
                        <a:rPr lang="en-US" sz="2800" dirty="0" err="1"/>
                        <a:t>i</a:t>
                      </a:r>
                      <a:r>
                        <a:rPr lang="x-none" sz="2800" dirty="0"/>
                        <a:t>n </a:t>
                      </a:r>
                      <a:r>
                        <a:rPr lang="en-US" sz="2800" dirty="0"/>
                        <a:t>S</a:t>
                      </a:r>
                      <a:r>
                        <a:rPr lang="x-none" sz="2800" dirty="0"/>
                        <a:t>w</a:t>
                      </a:r>
                      <a:r>
                        <a:rPr lang="en-US" sz="2800" dirty="0" err="1"/>
                        <a:t>i</a:t>
                      </a:r>
                      <a:r>
                        <a:rPr lang="x-none" sz="2800" dirty="0"/>
                        <a:t>tz</a:t>
                      </a:r>
                      <a:r>
                        <a:rPr lang="en-US" sz="2800" dirty="0"/>
                        <a:t>e</a:t>
                      </a:r>
                      <a:r>
                        <a:rPr lang="x-none" sz="2800" dirty="0"/>
                        <a:t>r</a:t>
                      </a:r>
                      <a:r>
                        <a:rPr lang="en-US" sz="2800" dirty="0"/>
                        <a:t>l</a:t>
                      </a:r>
                      <a:r>
                        <a:rPr lang="x-none" sz="2800" dirty="0"/>
                        <a:t>a</a:t>
                      </a:r>
                      <a:r>
                        <a:rPr lang="en-US" sz="2800" dirty="0"/>
                        <a:t>n</a:t>
                      </a:r>
                      <a:r>
                        <a:rPr lang="x-none" sz="2800" dirty="0"/>
                        <a:t>d,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Servir-Meko</a:t>
                      </a:r>
                      <a:r>
                        <a:rPr lang="en-US" sz="2800" dirty="0"/>
                        <a:t>n</a:t>
                      </a:r>
                      <a:r>
                        <a:rPr lang="x-none" sz="2800" dirty="0"/>
                        <a:t>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Financial support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x-none" sz="2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x-none" sz="2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x-none" sz="2800" dirty="0"/>
                        <a:t>Technical sup</a:t>
                      </a:r>
                      <a:r>
                        <a:rPr lang="en-US" sz="2800" dirty="0"/>
                        <a:t>p</a:t>
                      </a:r>
                      <a:r>
                        <a:rPr lang="x-none" sz="2800" dirty="0"/>
                        <a:t>o</a:t>
                      </a:r>
                      <a:r>
                        <a:rPr lang="en-US" sz="2800" dirty="0"/>
                        <a:t>r</a:t>
                      </a:r>
                      <a:r>
                        <a:rPr lang="x-none" sz="2800" dirty="0"/>
                        <a:t>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C</a:t>
                      </a:r>
                      <a:r>
                        <a:rPr lang="x-none" sz="2800" dirty="0"/>
                        <a:t>apacity building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240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84475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2671</TotalTime>
  <Words>2702</Words>
  <Application>Microsoft Office PowerPoint</Application>
  <PresentationFormat>On-screen Show (4:3)</PresentationFormat>
  <Paragraphs>236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Myanmar3</vt:lpstr>
      <vt:lpstr>Tahoma</vt:lpstr>
      <vt:lpstr>Times New Roman</vt:lpstr>
      <vt:lpstr>Wingdings</vt:lpstr>
      <vt:lpstr>Office Theme</vt:lpstr>
      <vt:lpstr>GIS Applications and Partnerships  in Forestry Sector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dynabook</dc:creator>
  <cp:lastModifiedBy>dynabook</cp:lastModifiedBy>
  <cp:revision>164</cp:revision>
  <dcterms:created xsi:type="dcterms:W3CDTF">2019-03-07T03:47:39Z</dcterms:created>
  <dcterms:modified xsi:type="dcterms:W3CDTF">2019-03-13T06:54:38Z</dcterms:modified>
</cp:coreProperties>
</file>