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6" r:id="rId4"/>
  </p:sldMasterIdLst>
  <p:notesMasterIdLst>
    <p:notesMasterId r:id="rId70"/>
  </p:notesMasterIdLst>
  <p:handoutMasterIdLst>
    <p:handoutMasterId r:id="rId71"/>
  </p:handoutMasterIdLst>
  <p:sldIdLst>
    <p:sldId id="4358" r:id="rId5"/>
    <p:sldId id="446" r:id="rId6"/>
    <p:sldId id="383" r:id="rId7"/>
    <p:sldId id="447" r:id="rId8"/>
    <p:sldId id="379" r:id="rId9"/>
    <p:sldId id="378" r:id="rId10"/>
    <p:sldId id="4359" r:id="rId11"/>
    <p:sldId id="4360" r:id="rId12"/>
    <p:sldId id="382" r:id="rId13"/>
    <p:sldId id="384" r:id="rId14"/>
    <p:sldId id="4361" r:id="rId15"/>
    <p:sldId id="4362" r:id="rId16"/>
    <p:sldId id="387" r:id="rId17"/>
    <p:sldId id="4363" r:id="rId18"/>
    <p:sldId id="4364" r:id="rId19"/>
    <p:sldId id="390" r:id="rId20"/>
    <p:sldId id="391" r:id="rId21"/>
    <p:sldId id="392" r:id="rId22"/>
    <p:sldId id="393" r:id="rId23"/>
    <p:sldId id="4365" r:id="rId24"/>
    <p:sldId id="4366" r:id="rId25"/>
    <p:sldId id="4367" r:id="rId26"/>
    <p:sldId id="4368" r:id="rId27"/>
    <p:sldId id="4369" r:id="rId28"/>
    <p:sldId id="4370" r:id="rId29"/>
    <p:sldId id="4371" r:id="rId30"/>
    <p:sldId id="403" r:id="rId31"/>
    <p:sldId id="4372" r:id="rId32"/>
    <p:sldId id="4373" r:id="rId33"/>
    <p:sldId id="406" r:id="rId34"/>
    <p:sldId id="407" r:id="rId35"/>
    <p:sldId id="408" r:id="rId36"/>
    <p:sldId id="409" r:id="rId37"/>
    <p:sldId id="410" r:id="rId38"/>
    <p:sldId id="411" r:id="rId39"/>
    <p:sldId id="4374" r:id="rId40"/>
    <p:sldId id="413" r:id="rId41"/>
    <p:sldId id="4375" r:id="rId42"/>
    <p:sldId id="415" r:id="rId43"/>
    <p:sldId id="416" r:id="rId44"/>
    <p:sldId id="417" r:id="rId45"/>
    <p:sldId id="4376" r:id="rId46"/>
    <p:sldId id="4377" r:id="rId47"/>
    <p:sldId id="4378" r:id="rId48"/>
    <p:sldId id="4379" r:id="rId49"/>
    <p:sldId id="4380" r:id="rId50"/>
    <p:sldId id="4381" r:id="rId51"/>
    <p:sldId id="4382" r:id="rId52"/>
    <p:sldId id="426" r:id="rId53"/>
    <p:sldId id="4383" r:id="rId54"/>
    <p:sldId id="428" r:id="rId55"/>
    <p:sldId id="4384" r:id="rId56"/>
    <p:sldId id="4385" r:id="rId57"/>
    <p:sldId id="4386" r:id="rId58"/>
    <p:sldId id="432" r:id="rId59"/>
    <p:sldId id="433" r:id="rId60"/>
    <p:sldId id="434" r:id="rId61"/>
    <p:sldId id="435" r:id="rId62"/>
    <p:sldId id="436" r:id="rId63"/>
    <p:sldId id="437" r:id="rId64"/>
    <p:sldId id="438" r:id="rId65"/>
    <p:sldId id="439" r:id="rId66"/>
    <p:sldId id="440" r:id="rId67"/>
    <p:sldId id="441" r:id="rId68"/>
    <p:sldId id="444"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ection" id="{C34F2B4A-D0A4-4B02-9BDE-518E44319C49}">
          <p14:sldIdLst>
            <p14:sldId id="4358"/>
            <p14:sldId id="446"/>
            <p14:sldId id="383"/>
            <p14:sldId id="447"/>
            <p14:sldId id="379"/>
            <p14:sldId id="378"/>
            <p14:sldId id="4359"/>
            <p14:sldId id="4360"/>
            <p14:sldId id="382"/>
            <p14:sldId id="384"/>
            <p14:sldId id="4361"/>
            <p14:sldId id="4362"/>
            <p14:sldId id="387"/>
            <p14:sldId id="4363"/>
            <p14:sldId id="4364"/>
            <p14:sldId id="390"/>
            <p14:sldId id="391"/>
            <p14:sldId id="392"/>
            <p14:sldId id="393"/>
            <p14:sldId id="4365"/>
            <p14:sldId id="4366"/>
            <p14:sldId id="4367"/>
            <p14:sldId id="4368"/>
            <p14:sldId id="4369"/>
            <p14:sldId id="4370"/>
            <p14:sldId id="4371"/>
            <p14:sldId id="403"/>
            <p14:sldId id="4372"/>
            <p14:sldId id="4373"/>
            <p14:sldId id="406"/>
            <p14:sldId id="407"/>
            <p14:sldId id="408"/>
            <p14:sldId id="409"/>
            <p14:sldId id="410"/>
            <p14:sldId id="411"/>
            <p14:sldId id="4374"/>
            <p14:sldId id="413"/>
            <p14:sldId id="4375"/>
            <p14:sldId id="415"/>
            <p14:sldId id="416"/>
            <p14:sldId id="417"/>
            <p14:sldId id="4376"/>
            <p14:sldId id="4377"/>
            <p14:sldId id="4378"/>
            <p14:sldId id="4379"/>
            <p14:sldId id="4380"/>
            <p14:sldId id="4381"/>
            <p14:sldId id="4382"/>
            <p14:sldId id="426"/>
            <p14:sldId id="4383"/>
            <p14:sldId id="428"/>
            <p14:sldId id="4384"/>
            <p14:sldId id="4385"/>
            <p14:sldId id="4386"/>
            <p14:sldId id="432"/>
            <p14:sldId id="433"/>
            <p14:sldId id="434"/>
            <p14:sldId id="435"/>
            <p14:sldId id="436"/>
            <p14:sldId id="437"/>
            <p14:sldId id="438"/>
            <p14:sldId id="439"/>
            <p14:sldId id="440"/>
            <p14:sldId id="441"/>
            <p14:sldId id="444"/>
          </p14:sldIdLst>
        </p14:section>
        <p14:section name="Archiv old" id="{48031BE8-A288-44ED-9BDB-E08E16A2B3D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Modvig" initials="EM" lastIdx="1" clrIdx="0">
    <p:extLst>
      <p:ext uri="{19B8F6BF-5375-455C-9EA6-DF929625EA0E}">
        <p15:presenceInfo xmlns:p15="http://schemas.microsoft.com/office/powerpoint/2012/main" userId="S::modvig@un.org::428fc5f9-121b-4c32-b919-3b7dadb3ee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305"/>
    <a:srgbClr val="B6D047"/>
    <a:srgbClr val="F75E09"/>
    <a:srgbClr val="0D97A7"/>
    <a:srgbClr val="FF6600"/>
    <a:srgbClr val="399CD9"/>
    <a:srgbClr val="BF45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2DCC6-6D99-4926-9079-FA906655C811}" v="30" dt="2021-07-21T03:48:55.810"/>
    <p1510:client id="{83106817-A7AD-4BFE-AA88-C1F32F47E5D1}" v="1" dt="2021-07-22T11:43:09.607"/>
    <p1510:client id="{95757DD9-02AD-EA8B-D167-A82EE00E11F5}" v="141" dt="2021-07-21T07:36:13.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74" autoAdjust="0"/>
  </p:normalViewPr>
  <p:slideViewPr>
    <p:cSldViewPr snapToGrid="0">
      <p:cViewPr varScale="1">
        <p:scale>
          <a:sx n="55" d="100"/>
          <a:sy n="55" d="100"/>
        </p:scale>
        <p:origin x="1072"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8CE78-33CC-4EB5-BC3E-8C648B174379}" type="doc">
      <dgm:prSet loTypeId="urn:microsoft.com/office/officeart/2005/8/layout/hProcess11" loCatId="process" qsTypeId="urn:microsoft.com/office/officeart/2005/8/quickstyle/simple1" qsCatId="simple" csTypeId="urn:microsoft.com/office/officeart/2005/8/colors/accent2_2" csCatId="accent2" phldr="1"/>
      <dgm:spPr/>
      <dgm:t>
        <a:bodyPr/>
        <a:lstStyle/>
        <a:p>
          <a:endParaRPr lang="en-GB"/>
        </a:p>
      </dgm:t>
    </dgm:pt>
    <dgm:pt modelId="{8DA20780-1991-4E8C-ADC9-595D6FD0363C}">
      <dgm:prSet phldrT="[Text]" custT="1"/>
      <dgm:spPr/>
      <dgm:t>
        <a:bodyPr/>
        <a:lstStyle/>
        <a:p>
          <a:endParaRPr lang="en-GB" sz="1400">
            <a:latin typeface="Montserrat" panose="00000500000000000000" pitchFamily="2" charset="0"/>
            <a:cs typeface="Arial" panose="020B0604020202020204" pitchFamily="34" charset="0"/>
          </a:endParaRPr>
        </a:p>
      </dgm:t>
    </dgm:pt>
    <dgm:pt modelId="{DE752C50-1F28-49B1-A865-B85F119B81D7}" type="parTrans" cxnId="{D09F2036-9576-437D-87B7-C2730B25B070}">
      <dgm:prSet/>
      <dgm:spPr/>
      <dgm:t>
        <a:bodyPr/>
        <a:lstStyle/>
        <a:p>
          <a:endParaRPr lang="en-GB"/>
        </a:p>
      </dgm:t>
    </dgm:pt>
    <dgm:pt modelId="{4A2E7425-8DE0-4E1C-BA43-5C346A3E5D6B}" type="sibTrans" cxnId="{D09F2036-9576-437D-87B7-C2730B25B070}">
      <dgm:prSet/>
      <dgm:spPr/>
      <dgm:t>
        <a:bodyPr/>
        <a:lstStyle/>
        <a:p>
          <a:endParaRPr lang="en-GB"/>
        </a:p>
      </dgm:t>
    </dgm:pt>
    <dgm:pt modelId="{118BF2CA-ED77-46A5-98BD-CEC8E30F9862}">
      <dgm:prSet phldrT="[Text]" custT="1"/>
      <dgm:spPr/>
      <dgm:t>
        <a:bodyPr/>
        <a:lstStyle/>
        <a:p>
          <a:endParaRPr lang="en-GB" sz="1400">
            <a:latin typeface="Montserrat" panose="00000500000000000000" pitchFamily="2" charset="0"/>
            <a:cs typeface="Arial" panose="020B0604020202020204" pitchFamily="34" charset="0"/>
          </a:endParaRPr>
        </a:p>
      </dgm:t>
    </dgm:pt>
    <dgm:pt modelId="{FFEA213F-6B35-4C6A-8595-99D95DA600B3}" type="parTrans" cxnId="{6CC120B8-3FFB-4609-9338-BEBDBFFB6874}">
      <dgm:prSet/>
      <dgm:spPr/>
      <dgm:t>
        <a:bodyPr/>
        <a:lstStyle/>
        <a:p>
          <a:endParaRPr lang="en-GB"/>
        </a:p>
      </dgm:t>
    </dgm:pt>
    <dgm:pt modelId="{71261CE4-2547-4A9C-9494-4ED85CA862AD}" type="sibTrans" cxnId="{6CC120B8-3FFB-4609-9338-BEBDBFFB6874}">
      <dgm:prSet/>
      <dgm:spPr/>
      <dgm:t>
        <a:bodyPr/>
        <a:lstStyle/>
        <a:p>
          <a:endParaRPr lang="en-GB"/>
        </a:p>
      </dgm:t>
    </dgm:pt>
    <dgm:pt modelId="{002CF783-6F59-489E-9E1D-6F7C1E09F390}">
      <dgm:prSet phldrT="[Text]" custT="1"/>
      <dgm:spPr/>
      <dgm:t>
        <a:bodyPr/>
        <a:lstStyle/>
        <a:p>
          <a:endParaRPr lang="en-GB" sz="1400">
            <a:latin typeface="Montserrat" panose="00000500000000000000" pitchFamily="2" charset="0"/>
            <a:cs typeface="Arial" panose="020B0604020202020204" pitchFamily="34" charset="0"/>
          </a:endParaRPr>
        </a:p>
      </dgm:t>
    </dgm:pt>
    <dgm:pt modelId="{0BA69A59-EF08-4A22-8757-B344EB06714B}" type="parTrans" cxnId="{4BC10D3C-4A38-4764-B9F9-2BB775149496}">
      <dgm:prSet/>
      <dgm:spPr/>
      <dgm:t>
        <a:bodyPr/>
        <a:lstStyle/>
        <a:p>
          <a:endParaRPr lang="en-GB"/>
        </a:p>
      </dgm:t>
    </dgm:pt>
    <dgm:pt modelId="{AF57E30D-4255-453F-8DA5-6BC43B42C10B}" type="sibTrans" cxnId="{4BC10D3C-4A38-4764-B9F9-2BB775149496}">
      <dgm:prSet/>
      <dgm:spPr/>
      <dgm:t>
        <a:bodyPr/>
        <a:lstStyle/>
        <a:p>
          <a:endParaRPr lang="en-GB"/>
        </a:p>
      </dgm:t>
    </dgm:pt>
    <dgm:pt modelId="{80B1B293-6BDF-4650-8706-63A02E8673E1}">
      <dgm:prSet phldrT="[Text]" custT="1"/>
      <dgm:spPr/>
      <dgm:t>
        <a:bodyPr/>
        <a:lstStyle/>
        <a:p>
          <a:endParaRPr lang="en-GB" sz="1400">
            <a:latin typeface="Montserrat" panose="00000500000000000000" pitchFamily="2" charset="0"/>
            <a:cs typeface="Arial" panose="020B0604020202020204" pitchFamily="34" charset="0"/>
          </a:endParaRPr>
        </a:p>
      </dgm:t>
    </dgm:pt>
    <dgm:pt modelId="{7D6BE855-9006-42A9-B234-214467DDCAE8}" type="parTrans" cxnId="{447363FB-D240-431D-B372-8A51A35FD89C}">
      <dgm:prSet/>
      <dgm:spPr/>
      <dgm:t>
        <a:bodyPr/>
        <a:lstStyle/>
        <a:p>
          <a:endParaRPr lang="en-GB"/>
        </a:p>
      </dgm:t>
    </dgm:pt>
    <dgm:pt modelId="{5234E70E-0EE3-409F-955F-4F6529D83304}" type="sibTrans" cxnId="{447363FB-D240-431D-B372-8A51A35FD89C}">
      <dgm:prSet/>
      <dgm:spPr/>
      <dgm:t>
        <a:bodyPr/>
        <a:lstStyle/>
        <a:p>
          <a:endParaRPr lang="en-GB"/>
        </a:p>
      </dgm:t>
    </dgm:pt>
    <dgm:pt modelId="{55B0ADA0-59E2-4F27-9E33-A83599DB537A}">
      <dgm:prSet phldrT="[Text]" custT="1"/>
      <dgm:spPr/>
      <dgm:t>
        <a:bodyPr/>
        <a:lstStyle/>
        <a:p>
          <a:endParaRPr lang="en-GB" sz="1400">
            <a:latin typeface="Montserrat" panose="00000500000000000000" pitchFamily="2" charset="0"/>
            <a:cs typeface="Arial" panose="020B0604020202020204" pitchFamily="34" charset="0"/>
          </a:endParaRPr>
        </a:p>
      </dgm:t>
    </dgm:pt>
    <dgm:pt modelId="{092AA173-42EC-4CE2-AF27-8E929191F956}" type="parTrans" cxnId="{AE1831DA-986E-4429-BF57-58B12A6C1E3A}">
      <dgm:prSet/>
      <dgm:spPr/>
      <dgm:t>
        <a:bodyPr/>
        <a:lstStyle/>
        <a:p>
          <a:endParaRPr lang="en-GB"/>
        </a:p>
      </dgm:t>
    </dgm:pt>
    <dgm:pt modelId="{A8E87B86-5A57-421D-A3D9-D281D146A83B}" type="sibTrans" cxnId="{AE1831DA-986E-4429-BF57-58B12A6C1E3A}">
      <dgm:prSet/>
      <dgm:spPr/>
      <dgm:t>
        <a:bodyPr/>
        <a:lstStyle/>
        <a:p>
          <a:endParaRPr lang="en-GB"/>
        </a:p>
      </dgm:t>
    </dgm:pt>
    <dgm:pt modelId="{C5130617-F2D3-4282-BE15-0D0ACC19CD20}" type="pres">
      <dgm:prSet presAssocID="{7C98CE78-33CC-4EB5-BC3E-8C648B174379}" presName="Name0" presStyleCnt="0">
        <dgm:presLayoutVars>
          <dgm:dir/>
          <dgm:resizeHandles val="exact"/>
        </dgm:presLayoutVars>
      </dgm:prSet>
      <dgm:spPr/>
    </dgm:pt>
    <dgm:pt modelId="{9BB6B6AF-B670-48BF-8A15-45CA2C0AB2CE}" type="pres">
      <dgm:prSet presAssocID="{7C98CE78-33CC-4EB5-BC3E-8C648B174379}" presName="arrow" presStyleLbl="bgShp" presStyleIdx="0" presStyleCnt="1" custLinFactNeighborY="-2766"/>
      <dgm:spPr/>
    </dgm:pt>
    <dgm:pt modelId="{326B5481-F9B2-4FD9-8270-8813DEE22142}" type="pres">
      <dgm:prSet presAssocID="{7C98CE78-33CC-4EB5-BC3E-8C648B174379}" presName="points" presStyleCnt="0"/>
      <dgm:spPr/>
    </dgm:pt>
    <dgm:pt modelId="{F7E5EF36-B751-4881-AFF5-BE8D01BD47CC}" type="pres">
      <dgm:prSet presAssocID="{8DA20780-1991-4E8C-ADC9-595D6FD0363C}" presName="compositeA" presStyleCnt="0"/>
      <dgm:spPr/>
    </dgm:pt>
    <dgm:pt modelId="{A9F70103-3793-43F6-8D81-0C0B7C49C36D}" type="pres">
      <dgm:prSet presAssocID="{8DA20780-1991-4E8C-ADC9-595D6FD0363C}" presName="textA" presStyleLbl="revTx" presStyleIdx="0" presStyleCnt="5">
        <dgm:presLayoutVars>
          <dgm:bulletEnabled val="1"/>
        </dgm:presLayoutVars>
      </dgm:prSet>
      <dgm:spPr/>
    </dgm:pt>
    <dgm:pt modelId="{261C887D-27DC-4B2F-B7E3-9D1F60CEE495}" type="pres">
      <dgm:prSet presAssocID="{8DA20780-1991-4E8C-ADC9-595D6FD0363C}" presName="circleA" presStyleLbl="node1" presStyleIdx="0" presStyleCnt="5"/>
      <dgm:spPr/>
    </dgm:pt>
    <dgm:pt modelId="{78357777-A52F-4B53-AC24-DCDAB2DD964A}" type="pres">
      <dgm:prSet presAssocID="{8DA20780-1991-4E8C-ADC9-595D6FD0363C}" presName="spaceA" presStyleCnt="0"/>
      <dgm:spPr/>
    </dgm:pt>
    <dgm:pt modelId="{8CC1D6E8-A997-4AC5-8325-0262A7FB6A81}" type="pres">
      <dgm:prSet presAssocID="{4A2E7425-8DE0-4E1C-BA43-5C346A3E5D6B}" presName="space" presStyleCnt="0"/>
      <dgm:spPr/>
    </dgm:pt>
    <dgm:pt modelId="{B7F44961-7185-45A1-9C72-216EA95E567F}" type="pres">
      <dgm:prSet presAssocID="{118BF2CA-ED77-46A5-98BD-CEC8E30F9862}" presName="compositeB" presStyleCnt="0"/>
      <dgm:spPr/>
    </dgm:pt>
    <dgm:pt modelId="{FAD041BD-FCD5-4FDE-A04A-AD526570DD75}" type="pres">
      <dgm:prSet presAssocID="{118BF2CA-ED77-46A5-98BD-CEC8E30F9862}" presName="textB" presStyleLbl="revTx" presStyleIdx="1" presStyleCnt="5">
        <dgm:presLayoutVars>
          <dgm:bulletEnabled val="1"/>
        </dgm:presLayoutVars>
      </dgm:prSet>
      <dgm:spPr/>
    </dgm:pt>
    <dgm:pt modelId="{D54A03B1-C3BD-41F4-9393-B1AE364B8A90}" type="pres">
      <dgm:prSet presAssocID="{118BF2CA-ED77-46A5-98BD-CEC8E30F9862}" presName="circleB" presStyleLbl="node1" presStyleIdx="1" presStyleCnt="5"/>
      <dgm:spPr/>
    </dgm:pt>
    <dgm:pt modelId="{E18F1581-CBDB-4949-B8CC-37B0C7639DB5}" type="pres">
      <dgm:prSet presAssocID="{118BF2CA-ED77-46A5-98BD-CEC8E30F9862}" presName="spaceB" presStyleCnt="0"/>
      <dgm:spPr/>
    </dgm:pt>
    <dgm:pt modelId="{570C9667-9771-43DA-8D5E-128A03FE2765}" type="pres">
      <dgm:prSet presAssocID="{71261CE4-2547-4A9C-9494-4ED85CA862AD}" presName="space" presStyleCnt="0"/>
      <dgm:spPr/>
    </dgm:pt>
    <dgm:pt modelId="{F05E1D1A-B02E-459E-9D47-7C4F59C615D9}" type="pres">
      <dgm:prSet presAssocID="{002CF783-6F59-489E-9E1D-6F7C1E09F390}" presName="compositeA" presStyleCnt="0"/>
      <dgm:spPr/>
    </dgm:pt>
    <dgm:pt modelId="{5B091D42-1D9F-49D8-9398-97B7DF72680C}" type="pres">
      <dgm:prSet presAssocID="{002CF783-6F59-489E-9E1D-6F7C1E09F390}" presName="textA" presStyleLbl="revTx" presStyleIdx="2" presStyleCnt="5">
        <dgm:presLayoutVars>
          <dgm:bulletEnabled val="1"/>
        </dgm:presLayoutVars>
      </dgm:prSet>
      <dgm:spPr/>
    </dgm:pt>
    <dgm:pt modelId="{6D427691-5C18-4DEE-92EA-9326182632AD}" type="pres">
      <dgm:prSet presAssocID="{002CF783-6F59-489E-9E1D-6F7C1E09F390}" presName="circleA" presStyleLbl="node1" presStyleIdx="2" presStyleCnt="5"/>
      <dgm:spPr/>
    </dgm:pt>
    <dgm:pt modelId="{81584069-85E8-4719-9247-9E00882AB14E}" type="pres">
      <dgm:prSet presAssocID="{002CF783-6F59-489E-9E1D-6F7C1E09F390}" presName="spaceA" presStyleCnt="0"/>
      <dgm:spPr/>
    </dgm:pt>
    <dgm:pt modelId="{E23D41F1-B0B4-4BE0-992D-D16ED5C7524D}" type="pres">
      <dgm:prSet presAssocID="{AF57E30D-4255-453F-8DA5-6BC43B42C10B}" presName="space" presStyleCnt="0"/>
      <dgm:spPr/>
    </dgm:pt>
    <dgm:pt modelId="{C2340012-0DAB-4BD6-B0CF-29E3102D5928}" type="pres">
      <dgm:prSet presAssocID="{55B0ADA0-59E2-4F27-9E33-A83599DB537A}" presName="compositeB" presStyleCnt="0"/>
      <dgm:spPr/>
    </dgm:pt>
    <dgm:pt modelId="{0BFEC0B0-D739-4342-A4B8-9982716DD06A}" type="pres">
      <dgm:prSet presAssocID="{55B0ADA0-59E2-4F27-9E33-A83599DB537A}" presName="textB" presStyleLbl="revTx" presStyleIdx="3" presStyleCnt="5">
        <dgm:presLayoutVars>
          <dgm:bulletEnabled val="1"/>
        </dgm:presLayoutVars>
      </dgm:prSet>
      <dgm:spPr/>
    </dgm:pt>
    <dgm:pt modelId="{282338A0-7EBA-46E7-9BB6-095942FB7040}" type="pres">
      <dgm:prSet presAssocID="{55B0ADA0-59E2-4F27-9E33-A83599DB537A}" presName="circleB" presStyleLbl="node1" presStyleIdx="3" presStyleCnt="5"/>
      <dgm:spPr/>
    </dgm:pt>
    <dgm:pt modelId="{829D7EE3-50A7-4539-9C30-A94499847408}" type="pres">
      <dgm:prSet presAssocID="{55B0ADA0-59E2-4F27-9E33-A83599DB537A}" presName="spaceB" presStyleCnt="0"/>
      <dgm:spPr/>
    </dgm:pt>
    <dgm:pt modelId="{DA060D93-5BA1-4350-AEDD-AE8ACC989AF0}" type="pres">
      <dgm:prSet presAssocID="{A8E87B86-5A57-421D-A3D9-D281D146A83B}" presName="space" presStyleCnt="0"/>
      <dgm:spPr/>
    </dgm:pt>
    <dgm:pt modelId="{98123368-2DE5-45C7-8E16-B07FB7E9431C}" type="pres">
      <dgm:prSet presAssocID="{80B1B293-6BDF-4650-8706-63A02E8673E1}" presName="compositeA" presStyleCnt="0"/>
      <dgm:spPr/>
    </dgm:pt>
    <dgm:pt modelId="{A536EA15-77CF-406F-9EF9-B2A3E937208D}" type="pres">
      <dgm:prSet presAssocID="{80B1B293-6BDF-4650-8706-63A02E8673E1}" presName="textA" presStyleLbl="revTx" presStyleIdx="4" presStyleCnt="5">
        <dgm:presLayoutVars>
          <dgm:bulletEnabled val="1"/>
        </dgm:presLayoutVars>
      </dgm:prSet>
      <dgm:spPr/>
    </dgm:pt>
    <dgm:pt modelId="{774E893A-4A4C-4048-B637-C3BAF3CAFA0D}" type="pres">
      <dgm:prSet presAssocID="{80B1B293-6BDF-4650-8706-63A02E8673E1}" presName="circleA" presStyleLbl="node1" presStyleIdx="4" presStyleCnt="5"/>
      <dgm:spPr/>
    </dgm:pt>
    <dgm:pt modelId="{2E7F127E-1A5E-4CE9-A195-1061D712459F}" type="pres">
      <dgm:prSet presAssocID="{80B1B293-6BDF-4650-8706-63A02E8673E1}" presName="spaceA" presStyleCnt="0"/>
      <dgm:spPr/>
    </dgm:pt>
  </dgm:ptLst>
  <dgm:cxnLst>
    <dgm:cxn modelId="{D09F2036-9576-437D-87B7-C2730B25B070}" srcId="{7C98CE78-33CC-4EB5-BC3E-8C648B174379}" destId="{8DA20780-1991-4E8C-ADC9-595D6FD0363C}" srcOrd="0" destOrd="0" parTransId="{DE752C50-1F28-49B1-A865-B85F119B81D7}" sibTransId="{4A2E7425-8DE0-4E1C-BA43-5C346A3E5D6B}"/>
    <dgm:cxn modelId="{4BC10D3C-4A38-4764-B9F9-2BB775149496}" srcId="{7C98CE78-33CC-4EB5-BC3E-8C648B174379}" destId="{002CF783-6F59-489E-9E1D-6F7C1E09F390}" srcOrd="2" destOrd="0" parTransId="{0BA69A59-EF08-4A22-8757-B344EB06714B}" sibTransId="{AF57E30D-4255-453F-8DA5-6BC43B42C10B}"/>
    <dgm:cxn modelId="{F7B2DD93-9321-42A2-B009-E0323CF26224}" type="presOf" srcId="{118BF2CA-ED77-46A5-98BD-CEC8E30F9862}" destId="{FAD041BD-FCD5-4FDE-A04A-AD526570DD75}" srcOrd="0" destOrd="0" presId="urn:microsoft.com/office/officeart/2005/8/layout/hProcess11"/>
    <dgm:cxn modelId="{3ADDE493-11F0-4467-B239-11D85BA182EB}" type="presOf" srcId="{80B1B293-6BDF-4650-8706-63A02E8673E1}" destId="{A536EA15-77CF-406F-9EF9-B2A3E937208D}" srcOrd="0" destOrd="0" presId="urn:microsoft.com/office/officeart/2005/8/layout/hProcess11"/>
    <dgm:cxn modelId="{30C63CA3-FA4B-4807-B3DE-044E91E0F5E2}" type="presOf" srcId="{7C98CE78-33CC-4EB5-BC3E-8C648B174379}" destId="{C5130617-F2D3-4282-BE15-0D0ACC19CD20}" srcOrd="0" destOrd="0" presId="urn:microsoft.com/office/officeart/2005/8/layout/hProcess11"/>
    <dgm:cxn modelId="{70F3E4B1-F4E1-4DBD-AFA1-3167F6F28B59}" type="presOf" srcId="{002CF783-6F59-489E-9E1D-6F7C1E09F390}" destId="{5B091D42-1D9F-49D8-9398-97B7DF72680C}" srcOrd="0" destOrd="0" presId="urn:microsoft.com/office/officeart/2005/8/layout/hProcess11"/>
    <dgm:cxn modelId="{6CC120B8-3FFB-4609-9338-BEBDBFFB6874}" srcId="{7C98CE78-33CC-4EB5-BC3E-8C648B174379}" destId="{118BF2CA-ED77-46A5-98BD-CEC8E30F9862}" srcOrd="1" destOrd="0" parTransId="{FFEA213F-6B35-4C6A-8595-99D95DA600B3}" sibTransId="{71261CE4-2547-4A9C-9494-4ED85CA862AD}"/>
    <dgm:cxn modelId="{BF4861BC-4D2F-4663-8D34-23330A2ADA42}" type="presOf" srcId="{8DA20780-1991-4E8C-ADC9-595D6FD0363C}" destId="{A9F70103-3793-43F6-8D81-0C0B7C49C36D}" srcOrd="0" destOrd="0" presId="urn:microsoft.com/office/officeart/2005/8/layout/hProcess11"/>
    <dgm:cxn modelId="{AE1831DA-986E-4429-BF57-58B12A6C1E3A}" srcId="{7C98CE78-33CC-4EB5-BC3E-8C648B174379}" destId="{55B0ADA0-59E2-4F27-9E33-A83599DB537A}" srcOrd="3" destOrd="0" parTransId="{092AA173-42EC-4CE2-AF27-8E929191F956}" sibTransId="{A8E87B86-5A57-421D-A3D9-D281D146A83B}"/>
    <dgm:cxn modelId="{5707D3F1-6AE4-44E1-9CE8-52DFDC8CA3F4}" type="presOf" srcId="{55B0ADA0-59E2-4F27-9E33-A83599DB537A}" destId="{0BFEC0B0-D739-4342-A4B8-9982716DD06A}" srcOrd="0" destOrd="0" presId="urn:microsoft.com/office/officeart/2005/8/layout/hProcess11"/>
    <dgm:cxn modelId="{447363FB-D240-431D-B372-8A51A35FD89C}" srcId="{7C98CE78-33CC-4EB5-BC3E-8C648B174379}" destId="{80B1B293-6BDF-4650-8706-63A02E8673E1}" srcOrd="4" destOrd="0" parTransId="{7D6BE855-9006-42A9-B234-214467DDCAE8}" sibTransId="{5234E70E-0EE3-409F-955F-4F6529D83304}"/>
    <dgm:cxn modelId="{05E1D276-A6E9-4E85-AECB-8DF1C119ECD3}" type="presParOf" srcId="{C5130617-F2D3-4282-BE15-0D0ACC19CD20}" destId="{9BB6B6AF-B670-48BF-8A15-45CA2C0AB2CE}" srcOrd="0" destOrd="0" presId="urn:microsoft.com/office/officeart/2005/8/layout/hProcess11"/>
    <dgm:cxn modelId="{1B97CA70-D2E1-456A-8A8E-C017B6994B21}" type="presParOf" srcId="{C5130617-F2D3-4282-BE15-0D0ACC19CD20}" destId="{326B5481-F9B2-4FD9-8270-8813DEE22142}" srcOrd="1" destOrd="0" presId="urn:microsoft.com/office/officeart/2005/8/layout/hProcess11"/>
    <dgm:cxn modelId="{CBA4B446-1564-44B6-97D1-873ADBB62E4B}" type="presParOf" srcId="{326B5481-F9B2-4FD9-8270-8813DEE22142}" destId="{F7E5EF36-B751-4881-AFF5-BE8D01BD47CC}" srcOrd="0" destOrd="0" presId="urn:microsoft.com/office/officeart/2005/8/layout/hProcess11"/>
    <dgm:cxn modelId="{BFD7BE92-D7B2-4847-A0FF-C8BF60C5110F}" type="presParOf" srcId="{F7E5EF36-B751-4881-AFF5-BE8D01BD47CC}" destId="{A9F70103-3793-43F6-8D81-0C0B7C49C36D}" srcOrd="0" destOrd="0" presId="urn:microsoft.com/office/officeart/2005/8/layout/hProcess11"/>
    <dgm:cxn modelId="{0C2698E9-9AB8-4BD4-A31A-02EA7B174618}" type="presParOf" srcId="{F7E5EF36-B751-4881-AFF5-BE8D01BD47CC}" destId="{261C887D-27DC-4B2F-B7E3-9D1F60CEE495}" srcOrd="1" destOrd="0" presId="urn:microsoft.com/office/officeart/2005/8/layout/hProcess11"/>
    <dgm:cxn modelId="{013D75AE-5CC1-4077-B924-5D95297780F7}" type="presParOf" srcId="{F7E5EF36-B751-4881-AFF5-BE8D01BD47CC}" destId="{78357777-A52F-4B53-AC24-DCDAB2DD964A}" srcOrd="2" destOrd="0" presId="urn:microsoft.com/office/officeart/2005/8/layout/hProcess11"/>
    <dgm:cxn modelId="{3A3E2B36-96D6-4183-A497-F81417BEA13A}" type="presParOf" srcId="{326B5481-F9B2-4FD9-8270-8813DEE22142}" destId="{8CC1D6E8-A997-4AC5-8325-0262A7FB6A81}" srcOrd="1" destOrd="0" presId="urn:microsoft.com/office/officeart/2005/8/layout/hProcess11"/>
    <dgm:cxn modelId="{3A1AD374-7C1A-4E35-A748-9B4EC63B8094}" type="presParOf" srcId="{326B5481-F9B2-4FD9-8270-8813DEE22142}" destId="{B7F44961-7185-45A1-9C72-216EA95E567F}" srcOrd="2" destOrd="0" presId="urn:microsoft.com/office/officeart/2005/8/layout/hProcess11"/>
    <dgm:cxn modelId="{7789895B-BAEE-4969-89A3-3BA8275A8EF4}" type="presParOf" srcId="{B7F44961-7185-45A1-9C72-216EA95E567F}" destId="{FAD041BD-FCD5-4FDE-A04A-AD526570DD75}" srcOrd="0" destOrd="0" presId="urn:microsoft.com/office/officeart/2005/8/layout/hProcess11"/>
    <dgm:cxn modelId="{D45F7343-F8F5-4AC5-9E57-BF6277C546BC}" type="presParOf" srcId="{B7F44961-7185-45A1-9C72-216EA95E567F}" destId="{D54A03B1-C3BD-41F4-9393-B1AE364B8A90}" srcOrd="1" destOrd="0" presId="urn:microsoft.com/office/officeart/2005/8/layout/hProcess11"/>
    <dgm:cxn modelId="{77621E6E-F718-4A7D-9A24-F38985120296}" type="presParOf" srcId="{B7F44961-7185-45A1-9C72-216EA95E567F}" destId="{E18F1581-CBDB-4949-B8CC-37B0C7639DB5}" srcOrd="2" destOrd="0" presId="urn:microsoft.com/office/officeart/2005/8/layout/hProcess11"/>
    <dgm:cxn modelId="{0DA43434-4856-445A-996E-3382D96AB8BB}" type="presParOf" srcId="{326B5481-F9B2-4FD9-8270-8813DEE22142}" destId="{570C9667-9771-43DA-8D5E-128A03FE2765}" srcOrd="3" destOrd="0" presId="urn:microsoft.com/office/officeart/2005/8/layout/hProcess11"/>
    <dgm:cxn modelId="{3D1EFF29-3AEA-4EE9-A6F4-5BA7EBF2DE04}" type="presParOf" srcId="{326B5481-F9B2-4FD9-8270-8813DEE22142}" destId="{F05E1D1A-B02E-459E-9D47-7C4F59C615D9}" srcOrd="4" destOrd="0" presId="urn:microsoft.com/office/officeart/2005/8/layout/hProcess11"/>
    <dgm:cxn modelId="{C4F99776-DD10-4410-8925-88AE46B9F228}" type="presParOf" srcId="{F05E1D1A-B02E-459E-9D47-7C4F59C615D9}" destId="{5B091D42-1D9F-49D8-9398-97B7DF72680C}" srcOrd="0" destOrd="0" presId="urn:microsoft.com/office/officeart/2005/8/layout/hProcess11"/>
    <dgm:cxn modelId="{7CFB31D9-6225-46A5-AEF3-C8F42CE080D3}" type="presParOf" srcId="{F05E1D1A-B02E-459E-9D47-7C4F59C615D9}" destId="{6D427691-5C18-4DEE-92EA-9326182632AD}" srcOrd="1" destOrd="0" presId="urn:microsoft.com/office/officeart/2005/8/layout/hProcess11"/>
    <dgm:cxn modelId="{F28BDA2C-D875-4A02-945A-3DC6B160E9B1}" type="presParOf" srcId="{F05E1D1A-B02E-459E-9D47-7C4F59C615D9}" destId="{81584069-85E8-4719-9247-9E00882AB14E}" srcOrd="2" destOrd="0" presId="urn:microsoft.com/office/officeart/2005/8/layout/hProcess11"/>
    <dgm:cxn modelId="{381212A8-6EB2-47B6-918B-C83925344769}" type="presParOf" srcId="{326B5481-F9B2-4FD9-8270-8813DEE22142}" destId="{E23D41F1-B0B4-4BE0-992D-D16ED5C7524D}" srcOrd="5" destOrd="0" presId="urn:microsoft.com/office/officeart/2005/8/layout/hProcess11"/>
    <dgm:cxn modelId="{614B4478-0EAC-4095-84CF-F8D3C3E8AD70}" type="presParOf" srcId="{326B5481-F9B2-4FD9-8270-8813DEE22142}" destId="{C2340012-0DAB-4BD6-B0CF-29E3102D5928}" srcOrd="6" destOrd="0" presId="urn:microsoft.com/office/officeart/2005/8/layout/hProcess11"/>
    <dgm:cxn modelId="{F986AA4F-D4E1-4627-B1EC-648FB721F81A}" type="presParOf" srcId="{C2340012-0DAB-4BD6-B0CF-29E3102D5928}" destId="{0BFEC0B0-D739-4342-A4B8-9982716DD06A}" srcOrd="0" destOrd="0" presId="urn:microsoft.com/office/officeart/2005/8/layout/hProcess11"/>
    <dgm:cxn modelId="{37DF84D7-6C2A-462B-9D6F-F233F14386EF}" type="presParOf" srcId="{C2340012-0DAB-4BD6-B0CF-29E3102D5928}" destId="{282338A0-7EBA-46E7-9BB6-095942FB7040}" srcOrd="1" destOrd="0" presId="urn:microsoft.com/office/officeart/2005/8/layout/hProcess11"/>
    <dgm:cxn modelId="{0EF6C057-6576-42B3-AB81-F3EF922DCF22}" type="presParOf" srcId="{C2340012-0DAB-4BD6-B0CF-29E3102D5928}" destId="{829D7EE3-50A7-4539-9C30-A94499847408}" srcOrd="2" destOrd="0" presId="urn:microsoft.com/office/officeart/2005/8/layout/hProcess11"/>
    <dgm:cxn modelId="{A31F80B7-2E1C-467F-8CDA-9A57A39E3187}" type="presParOf" srcId="{326B5481-F9B2-4FD9-8270-8813DEE22142}" destId="{DA060D93-5BA1-4350-AEDD-AE8ACC989AF0}" srcOrd="7" destOrd="0" presId="urn:microsoft.com/office/officeart/2005/8/layout/hProcess11"/>
    <dgm:cxn modelId="{C1129C71-D68B-43FB-8E52-9C07AFAB963C}" type="presParOf" srcId="{326B5481-F9B2-4FD9-8270-8813DEE22142}" destId="{98123368-2DE5-45C7-8E16-B07FB7E9431C}" srcOrd="8" destOrd="0" presId="urn:microsoft.com/office/officeart/2005/8/layout/hProcess11"/>
    <dgm:cxn modelId="{71609F72-DB5B-4EF4-BF9E-43A3F0559F7E}" type="presParOf" srcId="{98123368-2DE5-45C7-8E16-B07FB7E9431C}" destId="{A536EA15-77CF-406F-9EF9-B2A3E937208D}" srcOrd="0" destOrd="0" presId="urn:microsoft.com/office/officeart/2005/8/layout/hProcess11"/>
    <dgm:cxn modelId="{F61EFA23-16E8-4B4A-978C-5A5B1684F350}" type="presParOf" srcId="{98123368-2DE5-45C7-8E16-B07FB7E9431C}" destId="{774E893A-4A4C-4048-B637-C3BAF3CAFA0D}" srcOrd="1" destOrd="0" presId="urn:microsoft.com/office/officeart/2005/8/layout/hProcess11"/>
    <dgm:cxn modelId="{3EE0D75C-B05F-4D3F-B56D-3641EEB99C2B}" type="presParOf" srcId="{98123368-2DE5-45C7-8E16-B07FB7E9431C}" destId="{2E7F127E-1A5E-4CE9-A195-1061D712459F}" srcOrd="2" destOrd="0" presId="urn:microsoft.com/office/officeart/2005/8/layout/hProcess1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6B6AF-B670-48BF-8A15-45CA2C0AB2CE}">
      <dsp:nvSpPr>
        <dsp:cNvPr id="0" name=""/>
        <dsp:cNvSpPr/>
      </dsp:nvSpPr>
      <dsp:spPr>
        <a:xfrm>
          <a:off x="0" y="994833"/>
          <a:ext cx="8895306" cy="1377236"/>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70103-3793-43F6-8D81-0C0B7C49C36D}">
      <dsp:nvSpPr>
        <dsp:cNvPr id="0" name=""/>
        <dsp:cNvSpPr/>
      </dsp:nvSpPr>
      <dsp:spPr>
        <a:xfrm>
          <a:off x="3518" y="0"/>
          <a:ext cx="1538219" cy="137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GB" sz="1400" kern="1200">
            <a:latin typeface="Montserrat" panose="00000500000000000000" pitchFamily="2" charset="0"/>
            <a:cs typeface="Arial" panose="020B0604020202020204" pitchFamily="34" charset="0"/>
          </a:endParaRPr>
        </a:p>
      </dsp:txBody>
      <dsp:txXfrm>
        <a:off x="3518" y="0"/>
        <a:ext cx="1538219" cy="1377236"/>
      </dsp:txXfrm>
    </dsp:sp>
    <dsp:sp modelId="{261C887D-27DC-4B2F-B7E3-9D1F60CEE495}">
      <dsp:nvSpPr>
        <dsp:cNvPr id="0" name=""/>
        <dsp:cNvSpPr/>
      </dsp:nvSpPr>
      <dsp:spPr>
        <a:xfrm>
          <a:off x="600473" y="1549391"/>
          <a:ext cx="344309" cy="3443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041BD-FCD5-4FDE-A04A-AD526570DD75}">
      <dsp:nvSpPr>
        <dsp:cNvPr id="0" name=""/>
        <dsp:cNvSpPr/>
      </dsp:nvSpPr>
      <dsp:spPr>
        <a:xfrm>
          <a:off x="1618648" y="2065855"/>
          <a:ext cx="1538219" cy="137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GB" sz="1400" kern="1200">
            <a:latin typeface="Montserrat" panose="00000500000000000000" pitchFamily="2" charset="0"/>
            <a:cs typeface="Arial" panose="020B0604020202020204" pitchFamily="34" charset="0"/>
          </a:endParaRPr>
        </a:p>
      </dsp:txBody>
      <dsp:txXfrm>
        <a:off x="1618648" y="2065855"/>
        <a:ext cx="1538219" cy="1377236"/>
      </dsp:txXfrm>
    </dsp:sp>
    <dsp:sp modelId="{D54A03B1-C3BD-41F4-9393-B1AE364B8A90}">
      <dsp:nvSpPr>
        <dsp:cNvPr id="0" name=""/>
        <dsp:cNvSpPr/>
      </dsp:nvSpPr>
      <dsp:spPr>
        <a:xfrm>
          <a:off x="2215603" y="1549391"/>
          <a:ext cx="344309" cy="3443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91D42-1D9F-49D8-9398-97B7DF72680C}">
      <dsp:nvSpPr>
        <dsp:cNvPr id="0" name=""/>
        <dsp:cNvSpPr/>
      </dsp:nvSpPr>
      <dsp:spPr>
        <a:xfrm>
          <a:off x="3233778" y="0"/>
          <a:ext cx="1538219" cy="137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GB" sz="1400" kern="1200">
            <a:latin typeface="Montserrat" panose="00000500000000000000" pitchFamily="2" charset="0"/>
            <a:cs typeface="Arial" panose="020B0604020202020204" pitchFamily="34" charset="0"/>
          </a:endParaRPr>
        </a:p>
      </dsp:txBody>
      <dsp:txXfrm>
        <a:off x="3233778" y="0"/>
        <a:ext cx="1538219" cy="1377236"/>
      </dsp:txXfrm>
    </dsp:sp>
    <dsp:sp modelId="{6D427691-5C18-4DEE-92EA-9326182632AD}">
      <dsp:nvSpPr>
        <dsp:cNvPr id="0" name=""/>
        <dsp:cNvSpPr/>
      </dsp:nvSpPr>
      <dsp:spPr>
        <a:xfrm>
          <a:off x="3830733" y="1549391"/>
          <a:ext cx="344309" cy="3443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FEC0B0-D739-4342-A4B8-9982716DD06A}">
      <dsp:nvSpPr>
        <dsp:cNvPr id="0" name=""/>
        <dsp:cNvSpPr/>
      </dsp:nvSpPr>
      <dsp:spPr>
        <a:xfrm>
          <a:off x="4848908" y="2065855"/>
          <a:ext cx="1538219" cy="137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GB" sz="1400" kern="1200">
            <a:latin typeface="Montserrat" panose="00000500000000000000" pitchFamily="2" charset="0"/>
            <a:cs typeface="Arial" panose="020B0604020202020204" pitchFamily="34" charset="0"/>
          </a:endParaRPr>
        </a:p>
      </dsp:txBody>
      <dsp:txXfrm>
        <a:off x="4848908" y="2065855"/>
        <a:ext cx="1538219" cy="1377236"/>
      </dsp:txXfrm>
    </dsp:sp>
    <dsp:sp modelId="{282338A0-7EBA-46E7-9BB6-095942FB7040}">
      <dsp:nvSpPr>
        <dsp:cNvPr id="0" name=""/>
        <dsp:cNvSpPr/>
      </dsp:nvSpPr>
      <dsp:spPr>
        <a:xfrm>
          <a:off x="5445863" y="1549391"/>
          <a:ext cx="344309" cy="3443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6EA15-77CF-406F-9EF9-B2A3E937208D}">
      <dsp:nvSpPr>
        <dsp:cNvPr id="0" name=""/>
        <dsp:cNvSpPr/>
      </dsp:nvSpPr>
      <dsp:spPr>
        <a:xfrm>
          <a:off x="6464038" y="0"/>
          <a:ext cx="1538219" cy="137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GB" sz="1400" kern="1200">
            <a:latin typeface="Montserrat" panose="00000500000000000000" pitchFamily="2" charset="0"/>
            <a:cs typeface="Arial" panose="020B0604020202020204" pitchFamily="34" charset="0"/>
          </a:endParaRPr>
        </a:p>
      </dsp:txBody>
      <dsp:txXfrm>
        <a:off x="6464038" y="0"/>
        <a:ext cx="1538219" cy="1377236"/>
      </dsp:txXfrm>
    </dsp:sp>
    <dsp:sp modelId="{774E893A-4A4C-4048-B637-C3BAF3CAFA0D}">
      <dsp:nvSpPr>
        <dsp:cNvPr id="0" name=""/>
        <dsp:cNvSpPr/>
      </dsp:nvSpPr>
      <dsp:spPr>
        <a:xfrm>
          <a:off x="7060993" y="1549391"/>
          <a:ext cx="344309" cy="3443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486138-5A8E-0A48-8DAB-D444B4757416}" type="datetimeFigureOut">
              <a:rPr lang="en-US" smtClean="0"/>
              <a:pPr/>
              <a:t>2/17/2022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A14262-BD60-7742-9CA1-5ED75745EBAB}" type="slidenum">
              <a:rPr lang="en-US" smtClean="0"/>
              <a:pPr/>
              <a:t>‹#›</a:t>
            </a:fld>
            <a:endParaRPr lang="en-US"/>
          </a:p>
        </p:txBody>
      </p:sp>
    </p:spTree>
    <p:extLst>
      <p:ext uri="{BB962C8B-B14F-4D97-AF65-F5344CB8AC3E}">
        <p14:creationId xmlns:p14="http://schemas.microsoft.com/office/powerpoint/2010/main" val="3618632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CCE73-48FA-B646-98DF-40DAD6F5FD23}" type="datetimeFigureOut">
              <a:rPr lang="en-US" smtClean="0"/>
              <a:pPr/>
              <a:t>2/17/2022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2C31A4-2A3F-334A-B2B2-B3E11FB32156}" type="slidenum">
              <a:rPr lang="en-US" smtClean="0"/>
              <a:pPr/>
              <a:t>‹#›</a:t>
            </a:fld>
            <a:endParaRPr lang="en-US"/>
          </a:p>
        </p:txBody>
      </p:sp>
    </p:spTree>
    <p:extLst>
      <p:ext uri="{BB962C8B-B14F-4D97-AF65-F5344CB8AC3E}">
        <p14:creationId xmlns:p14="http://schemas.microsoft.com/office/powerpoint/2010/main" val="40470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This course was developed using materials, from the CDAC network, with additional support from OCHA colleagues and the RCCE WG in Afghanistan.</a:t>
            </a:r>
            <a:endParaRPr lang="en-US" dirty="0"/>
          </a:p>
        </p:txBody>
      </p:sp>
    </p:spTree>
    <p:extLst>
      <p:ext uri="{BB962C8B-B14F-4D97-AF65-F5344CB8AC3E}">
        <p14:creationId xmlns:p14="http://schemas.microsoft.com/office/powerpoint/2010/main" val="264060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Talking points:</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u="none" strike="noStrike" kern="1200" dirty="0">
                <a:solidFill>
                  <a:schemeClr val="tx1"/>
                </a:solidFill>
                <a:effectLst/>
                <a:latin typeface="+mn-lt"/>
                <a:ea typeface="+mn-ea"/>
                <a:cs typeface="+mn-cs"/>
              </a:rPr>
              <a:t>Ask participants to think about the following questions as they are watching the video:</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Is communication aid?</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How can communication help in an emergency?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What were the three key take </a:t>
            </a:r>
            <a:r>
              <a:rPr lang="en-GB" sz="1200" b="0" i="0" u="none" strike="noStrike" kern="1200" dirty="0" err="1">
                <a:solidFill>
                  <a:schemeClr val="tx1"/>
                </a:solidFill>
                <a:effectLst/>
                <a:latin typeface="+mn-lt"/>
                <a:ea typeface="+mn-ea"/>
                <a:cs typeface="+mn-cs"/>
              </a:rPr>
              <a:t>aways</a:t>
            </a:r>
            <a:r>
              <a:rPr lang="en-GB" sz="1200" b="0" i="0" u="none" strike="noStrike" kern="1200" dirty="0">
                <a:solidFill>
                  <a:schemeClr val="tx1"/>
                </a:solidFill>
                <a:effectLst/>
                <a:latin typeface="+mn-lt"/>
                <a:ea typeface="+mn-ea"/>
                <a:cs typeface="+mn-cs"/>
              </a:rPr>
              <a:t> you understood from the video?</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endParaRPr lang="en-GB" b="0" i="0" dirty="0">
              <a:effectLst/>
            </a:endParaRPr>
          </a:p>
          <a:p>
            <a:endParaRPr lang="en-US" dirty="0"/>
          </a:p>
        </p:txBody>
      </p:sp>
    </p:spTree>
    <p:extLst>
      <p:ext uri="{BB962C8B-B14F-4D97-AF65-F5344CB8AC3E}">
        <p14:creationId xmlns:p14="http://schemas.microsoft.com/office/powerpoint/2010/main" val="391567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Picture Source: http://www.knowledge.allianz.com</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1" i="0" u="none" strike="noStrike" dirty="0">
                <a:solidFill>
                  <a:srgbClr val="000000"/>
                </a:solidFill>
                <a:effectLst/>
                <a:latin typeface="Calibri" panose="020F0502020204030204" pitchFamily="34" charset="0"/>
              </a:rPr>
              <a:t>Contextualisation: </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Change photo (optional)</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1" i="0" u="none" strike="noStrike" dirty="0">
                <a:solidFill>
                  <a:srgbClr val="000000"/>
                </a:solidFill>
                <a:effectLst/>
                <a:latin typeface="Calibri" panose="020F0502020204030204" pitchFamily="34" charset="0"/>
              </a:rPr>
              <a:t>Talking points:</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Ask people to work in pairs for 5 minutes to discuss: </a:t>
            </a:r>
            <a:r>
              <a:rPr lang="en-GB" sz="1200" b="0" i="1" u="none" strike="noStrike" dirty="0">
                <a:solidFill>
                  <a:srgbClr val="000000"/>
                </a:solidFill>
                <a:effectLst/>
                <a:latin typeface="Calibri" panose="020F0502020204030204" pitchFamily="34" charset="0"/>
              </a:rPr>
              <a:t>What qualities would make for effective communication with disaster affected people?</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In plenary take responses and capture these as outputs on a flipchart.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Share </a:t>
            </a:r>
            <a:r>
              <a:rPr lang="en-GB" sz="1200" b="1" i="0" u="none" strike="noStrike" dirty="0">
                <a:solidFill>
                  <a:srgbClr val="000000"/>
                </a:solidFill>
                <a:effectLst/>
                <a:latin typeface="Calibri" panose="020F0502020204030204" pitchFamily="34" charset="0"/>
              </a:rPr>
              <a:t>handout </a:t>
            </a:r>
            <a:r>
              <a:rPr lang="en-GB" sz="1200" b="0" i="0" u="none" strike="noStrike" dirty="0">
                <a:solidFill>
                  <a:srgbClr val="000000"/>
                </a:solidFill>
                <a:effectLst/>
                <a:latin typeface="Calibri" panose="020F0502020204030204" pitchFamily="34" charset="0"/>
              </a:rPr>
              <a:t>after the exercise.</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189555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Calibri" panose="020F0502020204030204" pitchFamily="34" charset="0"/>
              </a:rPr>
              <a:t>Talking points:</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Communication with affected communities is more likely to be effective if it is:</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1" i="0" u="none" strike="noStrike" dirty="0">
                <a:solidFill>
                  <a:srgbClr val="000000"/>
                </a:solidFill>
                <a:effectLst/>
                <a:latin typeface="Calibri" panose="020F0502020204030204" pitchFamily="34" charset="0"/>
              </a:rPr>
              <a:t>Needs-based: </a:t>
            </a:r>
            <a:r>
              <a:rPr lang="en-GB" sz="1200" b="0" i="0" u="none" strike="noStrike" dirty="0">
                <a:solidFill>
                  <a:srgbClr val="000000"/>
                </a:solidFill>
                <a:effectLst/>
                <a:latin typeface="Calibri" panose="020F0502020204030204" pitchFamily="34" charset="0"/>
              </a:rPr>
              <a:t>Communication should be based on an accurate and thorough assessment of the communities’ information and communication needs, and delivered through channels they trust.</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Inclusive:</a:t>
            </a:r>
            <a:r>
              <a:rPr lang="en-GB" sz="1200" b="0" i="0" u="none" strike="noStrike" dirty="0">
                <a:solidFill>
                  <a:srgbClr val="000000"/>
                </a:solidFill>
                <a:effectLst/>
                <a:latin typeface="Calibri" panose="020F0502020204030204" pitchFamily="34" charset="0"/>
              </a:rPr>
              <a:t> Communities are not homogenous. Any assessment should identify the different needs of men and women, the young and the old, and those with disabilities. Special attention should be paid to finding out how to communicate with marginalised groups who are harder to reach.</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Accurate, on time and useful: </a:t>
            </a:r>
            <a:r>
              <a:rPr lang="en-GB" sz="1200" b="0" i="0" u="none" strike="noStrike" dirty="0">
                <a:solidFill>
                  <a:srgbClr val="000000"/>
                </a:solidFill>
                <a:effectLst/>
                <a:latin typeface="Calibri" panose="020F0502020204030204" pitchFamily="34" charset="0"/>
              </a:rPr>
              <a:t>Information is accurate, on time, and as useful to the communities as possible. Information that is out of date or not appropriate could damage trust and perceptions about reliability.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Understandable:</a:t>
            </a:r>
            <a:r>
              <a:rPr lang="en-GB" sz="1200" b="1" i="0" u="sng" dirty="0">
                <a:solidFill>
                  <a:srgbClr val="000000"/>
                </a:solidFill>
                <a:effectLst/>
                <a:latin typeface="Calibri" panose="020F0502020204030204" pitchFamily="34" charset="0"/>
              </a:rPr>
              <a:t> </a:t>
            </a:r>
            <a:r>
              <a:rPr lang="en-GB" sz="1200" b="0" i="0" u="none" strike="noStrike" dirty="0">
                <a:solidFill>
                  <a:srgbClr val="000000"/>
                </a:solidFill>
                <a:effectLst/>
                <a:latin typeface="Calibri" panose="020F0502020204030204" pitchFamily="34" charset="0"/>
              </a:rPr>
              <a:t>Information is communicated in a language communities can easily understand</a:t>
            </a:r>
            <a:r>
              <a:rPr lang="en-GB" sz="1200" b="0" i="0" u="sng" dirty="0">
                <a:solidFill>
                  <a:srgbClr val="000000"/>
                </a:solidFill>
                <a:effectLst/>
                <a:latin typeface="Calibri" panose="020F0502020204030204" pitchFamily="34" charset="0"/>
              </a:rPr>
              <a:t>,</a:t>
            </a:r>
            <a:r>
              <a:rPr lang="en-GB" sz="1200" b="0" i="0" u="none" strike="noStrike" dirty="0">
                <a:solidFill>
                  <a:srgbClr val="000000"/>
                </a:solidFill>
                <a:effectLst/>
                <a:latin typeface="Calibri" panose="020F0502020204030204" pitchFamily="34" charset="0"/>
              </a:rPr>
              <a:t> and is communicated in a culturally and socially appropriate way.  Channels of communication are chosen on the basis of literacy levels.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Useable:</a:t>
            </a:r>
            <a:r>
              <a:rPr lang="en-GB" sz="1200" b="0" i="0" u="none" strike="noStrike" dirty="0">
                <a:solidFill>
                  <a:srgbClr val="000000"/>
                </a:solidFill>
                <a:effectLst/>
                <a:latin typeface="Calibri" panose="020F0502020204030204" pitchFamily="34" charset="0"/>
              </a:rPr>
              <a:t> The only advice and information given to affected communities is information they have the means to act on.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Two-way: </a:t>
            </a:r>
            <a:r>
              <a:rPr lang="en-GB" sz="1200" b="0" i="0" u="none" strike="noStrike" dirty="0">
                <a:solidFill>
                  <a:srgbClr val="000000"/>
                </a:solidFill>
                <a:effectLst/>
                <a:latin typeface="Calibri" panose="020F0502020204030204" pitchFamily="34" charset="0"/>
              </a:rPr>
              <a:t>Communication must be two-way, with communities able to give their perceptions and preferences on the aid effort,  ask for information, raise objections and concerns, and hold aid providers and those with power to account.</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Responsive: </a:t>
            </a:r>
            <a:r>
              <a:rPr lang="en-GB" sz="1200" b="0" i="0" u="none" strike="noStrike" dirty="0">
                <a:solidFill>
                  <a:srgbClr val="000000"/>
                </a:solidFill>
                <a:effectLst/>
                <a:latin typeface="Calibri" panose="020F0502020204030204" pitchFamily="34" charset="0"/>
              </a:rPr>
              <a:t>What communities have to say is listened to and acted on, or responded to where it cannot be acted on, so that there is effective dialogue between communities and humanitarian organisations, which builds trust.</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Accessible: </a:t>
            </a:r>
            <a:r>
              <a:rPr lang="en-GB" sz="1200" b="0" i="0" u="none" strike="noStrike" dirty="0">
                <a:solidFill>
                  <a:srgbClr val="000000"/>
                </a:solidFill>
                <a:effectLst/>
                <a:latin typeface="Calibri" panose="020F0502020204030204" pitchFamily="34" charset="0"/>
              </a:rPr>
              <a:t>Communication is better if  an organisation’s office is located within the community, or agency staff are frequently seen and known by community members. Staff who speak the same language as community members are vital for effective dialogue.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Coordinated: </a:t>
            </a:r>
            <a:r>
              <a:rPr lang="en-GB" sz="1200" b="0" i="0" u="none" strike="noStrike" dirty="0">
                <a:solidFill>
                  <a:srgbClr val="000000"/>
                </a:solidFill>
                <a:effectLst/>
                <a:latin typeface="Calibri" panose="020F0502020204030204" pitchFamily="34" charset="0"/>
              </a:rPr>
              <a:t>Communities receive information which is consistent and accurate through proper coordination by agencies. ,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Monitored: </a:t>
            </a:r>
            <a:r>
              <a:rPr lang="en-GB" sz="1200" b="0" i="0" u="none" strike="noStrike" dirty="0">
                <a:solidFill>
                  <a:srgbClr val="000000"/>
                </a:solidFill>
                <a:effectLst/>
                <a:latin typeface="Calibri" panose="020F0502020204030204" pitchFamily="34" charset="0"/>
              </a:rPr>
              <a:t>Agencies know their communications are reaching target audiences, being understood, and are meeting needs because of appropriate monitoring.</a:t>
            </a:r>
            <a:r>
              <a:rPr lang="en-GB" sz="1200" b="0" i="0" u="sng"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Recorded: </a:t>
            </a:r>
            <a:r>
              <a:rPr lang="en-GB" sz="1200" b="0" i="0" u="none" strike="noStrike" dirty="0">
                <a:solidFill>
                  <a:srgbClr val="000000"/>
                </a:solidFill>
                <a:effectLst/>
                <a:latin typeface="Calibri" panose="020F0502020204030204" pitchFamily="34" charset="0"/>
              </a:rPr>
              <a:t>The experiences of communicating with communities are recorded, so that lessons learned can be used to improve future practice</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Locally connected</a:t>
            </a:r>
            <a:r>
              <a:rPr lang="en-GB" sz="1200" b="0" i="0" u="none" strike="noStrike" dirty="0">
                <a:solidFill>
                  <a:srgbClr val="000000"/>
                </a:solidFill>
                <a:effectLst/>
                <a:latin typeface="Calibri" panose="020F0502020204030204" pitchFamily="34" charset="0"/>
              </a:rPr>
              <a:t>: Humanitarian communications build upon, support and fit in with local communication initiatives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Between communities: </a:t>
            </a:r>
            <a:r>
              <a:rPr lang="en-GB" sz="1200" b="0" i="0" u="none" strike="noStrike" dirty="0">
                <a:solidFill>
                  <a:srgbClr val="000000"/>
                </a:solidFill>
                <a:effectLst/>
                <a:latin typeface="Calibri" panose="020F0502020204030204" pitchFamily="34" charset="0"/>
              </a:rPr>
              <a:t>Where necessary,</a:t>
            </a:r>
            <a:r>
              <a:rPr lang="en-GB" sz="1200" b="1" i="0" u="none" strike="noStrike" dirty="0">
                <a:solidFill>
                  <a:srgbClr val="000000"/>
                </a:solidFill>
                <a:effectLst/>
                <a:latin typeface="Calibri" panose="020F0502020204030204" pitchFamily="34" charset="0"/>
              </a:rPr>
              <a:t> </a:t>
            </a:r>
            <a:r>
              <a:rPr lang="en-GB" sz="1200" b="0" i="0" u="none" strike="noStrike" dirty="0">
                <a:solidFill>
                  <a:srgbClr val="000000"/>
                </a:solidFill>
                <a:effectLst/>
                <a:latin typeface="Calibri" panose="020F0502020204030204" pitchFamily="34" charset="0"/>
              </a:rPr>
              <a:t>communication initiatives help affected communities to communicate between themselves.</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1" i="0" u="none" strike="noStrike" dirty="0">
                <a:solidFill>
                  <a:srgbClr val="000000"/>
                </a:solidFill>
                <a:effectLst/>
                <a:latin typeface="Calibri" panose="020F0502020204030204" pitchFamily="34" charset="0"/>
              </a:rPr>
              <a:t>Trust</a:t>
            </a:r>
            <a:r>
              <a:rPr lang="en-GB" sz="1200" b="0" i="0" u="none" strike="noStrike" dirty="0">
                <a:solidFill>
                  <a:srgbClr val="000000"/>
                </a:solidFill>
                <a:effectLst/>
                <a:latin typeface="Calibri" panose="020F0502020204030204" pitchFamily="34" charset="0"/>
              </a:rPr>
              <a:t>: The qualities listed above are essential for effective communication and enable organisations to gain the trust of communities. </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66907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rgbClr val="262626"/>
                </a:solidFill>
                <a:effectLst/>
                <a:latin typeface="Arial" panose="020B0604020202020204" pitchFamily="34" charset="0"/>
              </a:rPr>
              <a:t>Talking points</a:t>
            </a:r>
            <a:r>
              <a:rPr lang="en-US" sz="1200" b="0" i="0" dirty="0">
                <a:effectLst/>
                <a:latin typeface="Arial" panose="020B060402020202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Here we can see different sort of information provision – all have strengths and weakness</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From your experience can you think about these channels and</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Selecting preferred channels is important, but is not necessarily enough to ensure your communication is effective. Also engaging trusted influencers contributes greatly to establishing effective two-way communication.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None/>
            </a:pPr>
            <a:endParaRPr lang="en-GB" sz="960" b="0" i="0" dirty="0">
              <a:effectLst/>
              <a:latin typeface="Arial" panose="020B0604020202020204" pitchFamily="34" charset="0"/>
            </a:endParaRPr>
          </a:p>
          <a:p>
            <a:pPr algn="l" rtl="0" fontAlgn="base"/>
            <a:r>
              <a:rPr lang="en-GB" sz="1200" b="0" i="0" u="none" strike="noStrike" dirty="0">
                <a:solidFill>
                  <a:srgbClr val="000000"/>
                </a:solidFill>
                <a:effectLst/>
                <a:latin typeface="Calibri" panose="020F0502020204030204" pitchFamily="34" charset="0"/>
              </a:rPr>
              <a:t>2. The main points to remember are to ensure your communication approach fits communities’ preferences – both in terms of where communication happens and the means of communicating – and to work with community influencers.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3. Keep in mind that community influencers can include non-state armed groups (NSAGs) – within the limits of what the law and humanitarian principles permit). NSAGs exert influence in a number of ways, including through social media (note: animation).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4. Last but not least, very importantly, we need to be aware of who (individuals and/or groups), may fall through the cracks of our multi-platform, multi-channel approach. We need to make sure we are reaching the whole community. We love talking about ‘digital disruption’ and how technologies are changing humanitarian action – that’s not happening yet for the big rural majority in Afghanistan and in fact, using high-tech and digital approaches may result in increasing the exclusion of vulnerable individuals and/or groups.</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207800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Everyone communicates with their families.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Give me some examples of how you do this? (capture on flipchart)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Go through the get the group to raise their hands in answer to each question. Those who say no </a:t>
            </a:r>
            <a:r>
              <a:rPr lang="mr-IN"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ask them why not. Start to draw out examples of communications preferences.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1" i="0" u="none" strike="noStrike" dirty="0">
                <a:solidFill>
                  <a:srgbClr val="000000"/>
                </a:solidFill>
                <a:effectLst/>
                <a:latin typeface="Calibri" panose="020F0502020204030204" pitchFamily="34" charset="0"/>
              </a:rPr>
              <a:t>KEY POINTS: </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Your family is like a community </a:t>
            </a:r>
            <a:r>
              <a:rPr lang="mr-IN"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made up of different people who prefer different ways of communicating. No family all uses the same channels of communications, nor does any community. They are diverse.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Men, women, boys and girls will all communicate differently.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Even within these groups there may be women from rural communities who will communicate differently from those in the city.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Not just how they communicate but also what they communicate about </a:t>
            </a:r>
            <a:r>
              <a:rPr lang="mr-IN"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so the  information they would like to know. For example, when I talk to my Dad he wants to know about what work I’ve been doing and the weather. But when I talk to friends they want to know the places I have been and if I’ve seen a any good new bands.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These difference preferences between people and groups in the community needs to be assessed not assumed.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351784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Hand out the print-outs of the ACAPS/CDAC assessment tool. Explain that participants will be given both tools in soft copy at the end of the training.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This tool can be either used as a standalone assessment, or the question can be integrated into existing inter-agency multi-sector assessments.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Integrating them into an existing assessments can help highlight the key role of knowing people communications needs and preferences for all sectors. It also help avoid assessment fatigue (when communities are constantly assessed and asked to take part in surveys and discussions).</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r>
              <a:rPr lang="en-GB" sz="1200" b="0" i="0" u="none" strike="noStrike" dirty="0">
                <a:solidFill>
                  <a:srgbClr val="000000"/>
                </a:solidFill>
                <a:effectLst/>
                <a:latin typeface="Calibri" panose="020F0502020204030204" pitchFamily="34" charset="0"/>
              </a:rPr>
              <a:t>Talk through the questions:</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QUESTION ONE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It is important to know what they currently use, versus what they did before. People usually return to their channels they preferred before the crisis when these become available. In the meantime, it is important to know the best way to reach them now. </a:t>
            </a:r>
            <a:r>
              <a:rPr lang="en-GB" sz="1200" b="0" i="0" dirty="0">
                <a:effectLst/>
                <a:latin typeface="Calibri" panose="020F0502020204030204" pitchFamily="34" charset="0"/>
              </a:rPr>
              <a:t>​</a:t>
            </a:r>
            <a:br>
              <a:rPr lang="en-GB" sz="1200" b="0" i="0" dirty="0">
                <a:effectLst/>
                <a:latin typeface="Calibri" panose="020F0502020204030204" pitchFamily="34" charset="0"/>
              </a:rPr>
            </a:br>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QUESTION TWO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This helps identify the barriers and also any groups who might be marginalised in accessing information. People who are unable to access information will be more vulnerable to risks.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QUESTION THREE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Trust is key especially when you look at trying to promote or change behaviours. You want people to believe the message.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NOTE </a:t>
            </a:r>
            <a:r>
              <a:rPr lang="en-GB" sz="1200" b="0" i="0" u="none" strike="noStrike" dirty="0">
                <a:solidFill>
                  <a:srgbClr val="000000"/>
                </a:solidFill>
                <a:effectLst/>
                <a:latin typeface="Calibri" panose="020F0502020204030204" pitchFamily="34" charset="0"/>
              </a:rPr>
              <a:t>– sometimes there is confusion between the source of information and the channel so it is worth clarifying this now.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The source</a:t>
            </a:r>
            <a:r>
              <a:rPr lang="en-GB" sz="1200" b="0" i="0" u="none" strike="noStrike" dirty="0">
                <a:solidFill>
                  <a:srgbClr val="000000"/>
                </a:solidFill>
                <a:effectLst/>
                <a:latin typeface="Calibri" panose="020F0502020204030204" pitchFamily="34" charset="0"/>
              </a:rPr>
              <a:t> is who the information has come from or is attributed to. </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The channel</a:t>
            </a:r>
            <a:r>
              <a:rPr lang="en-GB" sz="1200" b="0" i="0" u="none" strike="noStrike" dirty="0">
                <a:solidFill>
                  <a:srgbClr val="000000"/>
                </a:solidFill>
                <a:effectLst/>
                <a:latin typeface="Calibri" panose="020F0502020204030204" pitchFamily="34" charset="0"/>
              </a:rPr>
              <a:t> is how it is delivered.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E.g. A radio programme (channel) that runs a programme on vaccinations from the Ministry of Health (source).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QUESTION FOUR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This is key to know exactly what the community wants to know about – very often what we assume the community want to know and what they actually want to know is different. The lesson here is simple ASSESS DON’T ASSUME - so this is really important question.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NOTE: this question can often get confused with general needs rather than information needs. So, this need to be explained very clearly when asking the question.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QUESTION FIVE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This question helps understand what kinds of feedback mechanism would be preferred by the community.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NOTE ON INTERPRETERS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Inevitably this will need to be translated and interpreted when sued – so be sure to take the time to sit with your interpreter and talk through the tool and what information you are expecting and to ask them to accurately interpret what is being said, not to paraphrase or  prompt the community.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389823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To recap, these are just a few questions you should always have in mind (facilitator refers to the slide). (Note: this slide has animation) Remind participants that understanding the local information/communication landscape can be complicated (if this came up in earlier discussions, refer back to that). There are a number of agencies who have the skills and the resources to help with community communication mapping. – acknowledge that the list shown on the slide is not exhaustive and apologise in advance in case we have left someone out. </a:t>
            </a:r>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1450499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Calibri" panose="020F0502020204030204" pitchFamily="34" charset="0"/>
              </a:rPr>
              <a:t>Talking points:</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Which channels are one-way and which are two-way? Could the one-way be two-way, and vice-versa?</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Why is two-way communication so important?</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How can you make a one-way channel two-way?</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1422917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Calibri" panose="020F0502020204030204" pitchFamily="34" charset="0"/>
              </a:rPr>
              <a:t>Talking points: </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Brainstorm: Ask participants to brainstorm for 2-3 minutes in groups of 5 about the </a:t>
            </a:r>
            <a:r>
              <a:rPr lang="en-US" sz="1200" b="0" i="0" u="none" strike="noStrike" dirty="0">
                <a:solidFill>
                  <a:srgbClr val="000000"/>
                </a:solidFill>
                <a:effectLst/>
                <a:latin typeface="Calibri" panose="020F0502020204030204" pitchFamily="34" charset="0"/>
              </a:rPr>
              <a:t>most common </a:t>
            </a:r>
            <a:r>
              <a:rPr lang="en-GB" sz="1200" b="0" i="0" u="none" strike="noStrike" dirty="0">
                <a:solidFill>
                  <a:srgbClr val="000000"/>
                </a:solidFill>
                <a:effectLst/>
                <a:latin typeface="Calibri" panose="020F0502020204030204" pitchFamily="34" charset="0"/>
              </a:rPr>
              <a:t>channels of communication that are relevant in the country where you are.</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Ask for the most popular ones and assign a different one to each group. This should be written on their flipchart.  Demonstrate the next group exercise which is to identify the advantages and disadvantages of the chosen channel.  Talk through one example (radio).</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Think about gender and age and ability and how this would affect communication </a:t>
            </a:r>
            <a:r>
              <a:rPr lang="en-GB" sz="1200" b="0" i="0" u="none" strike="noStrike" dirty="0" err="1">
                <a:solidFill>
                  <a:srgbClr val="000000"/>
                </a:solidFill>
                <a:effectLst/>
                <a:latin typeface="Calibri" panose="020F0502020204030204" pitchFamily="34" charset="0"/>
              </a:rPr>
              <a:t>chalens</a:t>
            </a:r>
            <a:r>
              <a:rPr lang="en-GB" sz="1200" b="0" i="0" u="none" strike="noStrike" dirty="0">
                <a:solidFill>
                  <a:srgbClr val="000000"/>
                </a:solidFill>
                <a:effectLst/>
                <a:latin typeface="Calibri" panose="020F0502020204030204" pitchFamily="34" charset="0"/>
              </a:rPr>
              <a:t>?</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3085431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Calibri" panose="020F0502020204030204" pitchFamily="34" charset="0"/>
              </a:rPr>
              <a:t>Talking points:</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In wrapping up, reinforce these points.</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Encourage people in the next break to browse the advantages and disadvantages shared on the different channels.</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Share handout.</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XYZ: review the things to remember and compare with guidance note – last 3 points are more relevant to </a:t>
            </a:r>
            <a:r>
              <a:rPr lang="en-GB" sz="1200" b="0" i="0" u="none" strike="noStrike" dirty="0" err="1">
                <a:solidFill>
                  <a:srgbClr val="000000"/>
                </a:solidFill>
                <a:effectLst/>
                <a:latin typeface="Calibri" panose="020F0502020204030204" pitchFamily="34" charset="0"/>
              </a:rPr>
              <a:t>msg</a:t>
            </a:r>
            <a:r>
              <a:rPr lang="en-GB" sz="1200" b="0" i="0" u="none" strike="noStrike" dirty="0">
                <a:solidFill>
                  <a:srgbClr val="000000"/>
                </a:solidFill>
                <a:effectLst/>
                <a:latin typeface="Calibri" panose="020F0502020204030204" pitchFamily="34" charset="0"/>
              </a:rPr>
              <a:t> dev.</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dirty="0">
                <a:effectLst/>
                <a:latin typeface="Calibri" panose="020F0502020204030204" pitchFamily="34" charset="0"/>
              </a:rPr>
              <a:t>​</a:t>
            </a:r>
            <a:endParaRPr lang="en-GB" sz="960" b="0" i="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7849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What do you think of this video?</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What were the three main points you thought were useful?</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What challenges do you recognise from your own work?</a:t>
            </a:r>
            <a:r>
              <a:rPr lang="en-US" sz="1200" b="0" i="0" kern="1200" dirty="0">
                <a:solidFill>
                  <a:schemeClr val="tx1"/>
                </a:solidFill>
                <a:effectLst/>
                <a:latin typeface="+mn-lt"/>
                <a:ea typeface="+mn-ea"/>
                <a:cs typeface="+mn-cs"/>
              </a:rPr>
              <a:t>​</a:t>
            </a:r>
            <a:endParaRPr lang="en-US" b="0" i="0" dirty="0">
              <a:effectLst/>
            </a:endParaRPr>
          </a:p>
          <a:p>
            <a:endParaRPr lang="en-US" dirty="0"/>
          </a:p>
        </p:txBody>
      </p:sp>
    </p:spTree>
    <p:extLst>
      <p:ext uri="{BB962C8B-B14F-4D97-AF65-F5344CB8AC3E}">
        <p14:creationId xmlns:p14="http://schemas.microsoft.com/office/powerpoint/2010/main" val="104882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INFORM (Noticeboards) The community receives information to help them understand who you are, the problem and the solutions. This is not real participation.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CONSULT (Assessment) The community is asked about their needs and priorities, provides feedback and is kept informed. They do not take part in planning or </a:t>
            </a:r>
            <a:r>
              <a:rPr lang="en-GB" sz="1200" b="0" i="0" u="none" strike="noStrike" dirty="0" err="1">
                <a:solidFill>
                  <a:srgbClr val="000000"/>
                </a:solidFill>
                <a:effectLst/>
                <a:latin typeface="Calibri" panose="020F0502020204030204" pitchFamily="34" charset="0"/>
              </a:rPr>
              <a:t>decisionmaking</a:t>
            </a:r>
            <a:r>
              <a:rPr lang="en-GB" sz="1200" b="0" i="0" u="none" strike="noStrike" dirty="0">
                <a:solidFill>
                  <a:srgbClr val="000000"/>
                </a:solidFill>
                <a:effectLst/>
                <a:latin typeface="Calibri" panose="020F0502020204030204" pitchFamily="34" charset="0"/>
              </a:rPr>
              <a:t>. Lowest level of participation.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INVOLVE (Regular community meetings) The community works directly with your organisation, provides input to key decisions and receives feedback. You write the plans &amp; make final decisions.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COLLABORATE (Project Committee) The community and your organisation enter into a partnership, planning and deciding things together. You manage things together though final decisions still rest with you.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EMPOWER (Community Action Plan) The community has final decision-making power and implements their plans. Your organisation supports it with funding, materials, technical support. Ask participants a couple of questions and debate within the time you have: • What level of participation does your organisation aim for? • Does your organisation hope to increase community participation? • What is holding you back? • How do you currently involve communities in the response to COVID-19? Inform participants that both IAP2 spectrum of public participation and the participation journey are available as handouts.</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760129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Refer to the slide (note: animation before every point). </a:t>
            </a:r>
            <a:r>
              <a:rPr lang="en-US" sz="1200" b="0" i="0" dirty="0">
                <a:effectLst/>
                <a:latin typeface="Calibri" panose="020F0502020204030204" pitchFamily="34" charset="0"/>
              </a:rPr>
              <a:t>​</a:t>
            </a:r>
            <a:endParaRPr lang="en-US" b="0" i="0" dirty="0">
              <a:effectLst/>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Recognises the communities as experts, and as partners and their right to be involved in information-gathering and decision-making on issues that affect them.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Helps identify root causes of risks, needs, capacities, vulnerabilities and existing coping strategies.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Helps to avoid interventions accidentally exacerbating problems or creating new ones.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Co-designs priorities and context-relevant solutions.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 Helps to identify the resources needed to address priorities &amp; solutions.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Minimizes risks of exclusion of less powerful groups and promotes participation of vulnerable groups, and their recognition as individuals with rights .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Recognizes the power relations among different groups.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 Improves the relationship between ‘us’ and ‘them’.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Leads to more relevant/effective/successful programmes and project</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924803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It is interesting to note that development actors embraced the importance of participatory planning as long ago as the 1950s. The humanitarian community has come to share this understanding quite a bit later. While participatory approaches are now seen as essential in all humanitarian operations, humanitarians are still trying to catch up and get better – that’s why we are here today, right?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Ask participants what participatory methods and tools they are aware of or familiar with? Take a few comments… and show the slide</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Focus groups discussions (FGD) with target group representatives.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Key Informant interviews (KII) with community leaders or others.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Observations and transect walks. • Social, resource and mobility maps.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 Workshops.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There are a number of tool showed here</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350551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0" i="0" u="none" strike="noStrike" dirty="0">
                <a:solidFill>
                  <a:srgbClr val="000000"/>
                </a:solidFill>
                <a:effectLst/>
                <a:latin typeface="Calibri" panose="020F0502020204030204" pitchFamily="34" charset="0"/>
              </a:rPr>
              <a:t>success of programmes by allowing people to directly influence programmatic decisions that affect them. </a:t>
            </a:r>
            <a:r>
              <a:rPr lang="en-US" sz="1200" b="0" i="0" dirty="0">
                <a:effectLst/>
                <a:latin typeface="Calibri" panose="020F0502020204030204" pitchFamily="34" charset="0"/>
              </a:rPr>
              <a:t>​</a:t>
            </a:r>
            <a:endParaRPr lang="en-US" b="0" i="0" dirty="0">
              <a:effectLst/>
            </a:endParaRPr>
          </a:p>
          <a:p>
            <a:pPr algn="l" rtl="0" fontAlgn="base"/>
            <a:r>
              <a:rPr lang="en-AU" sz="1200" b="0" i="0" dirty="0">
                <a:effectLst/>
                <a:latin typeface="Calibri" panose="020F0502020204030204" pitchFamily="34" charset="0"/>
              </a:rPr>
              <a:t>​</a:t>
            </a:r>
            <a:endParaRPr lang="en-AU" b="0" i="0" dirty="0">
              <a:effectLst/>
            </a:endParaRPr>
          </a:p>
          <a:p>
            <a:pPr algn="l" rtl="0" fontAlgn="base"/>
            <a:r>
              <a:rPr lang="en-AU" sz="1200" b="0" i="0" u="none" strike="noStrike" dirty="0">
                <a:solidFill>
                  <a:srgbClr val="000000"/>
                </a:solidFill>
                <a:effectLst/>
                <a:latin typeface="Calibri" panose="020F0502020204030204" pitchFamily="34" charset="0"/>
              </a:rPr>
              <a:t>Success but also an end in itself: consultation leads to empowerment and increased skills and confidence. </a:t>
            </a:r>
            <a:r>
              <a:rPr lang="en-US" sz="1200" b="0" i="0" dirty="0">
                <a:effectLst/>
                <a:latin typeface="Calibri" panose="020F0502020204030204" pitchFamily="34" charset="0"/>
              </a:rPr>
              <a:t>​</a:t>
            </a:r>
            <a:endParaRPr lang="en-US" b="0" i="0" dirty="0">
              <a:effectLst/>
            </a:endParaRPr>
          </a:p>
          <a:p>
            <a:pPr algn="l" rtl="0" fontAlgn="base"/>
            <a:r>
              <a:rPr lang="en-AU" sz="1200" b="0" i="0" dirty="0">
                <a:effectLst/>
                <a:latin typeface="Calibri" panose="020F0502020204030204" pitchFamily="34" charset="0"/>
              </a:rPr>
              <a:t>​</a:t>
            </a:r>
            <a:endParaRPr lang="en-AU" b="0" i="0" dirty="0">
              <a:effectLst/>
            </a:endParaRPr>
          </a:p>
          <a:p>
            <a:pPr algn="l" rtl="0" fontAlgn="base"/>
            <a:r>
              <a:rPr lang="en-AU" sz="1200" b="0" i="0" u="none" strike="noStrike" dirty="0">
                <a:solidFill>
                  <a:srgbClr val="000000"/>
                </a:solidFill>
                <a:effectLst/>
                <a:latin typeface="Calibri" panose="020F0502020204030204" pitchFamily="34" charset="0"/>
              </a:rPr>
              <a:t>These skills can lead to improved results, even after the programme has finished. </a:t>
            </a:r>
            <a:r>
              <a:rPr lang="en-US" sz="1200" b="0" i="0" dirty="0">
                <a:effectLst/>
                <a:latin typeface="Calibri" panose="020F0502020204030204" pitchFamily="34" charset="0"/>
              </a:rPr>
              <a:t>​</a:t>
            </a:r>
            <a:endParaRPr lang="en-US" b="0" i="0" dirty="0">
              <a:effectLst/>
            </a:endParaRPr>
          </a:p>
          <a:p>
            <a:pPr algn="l" rtl="0" fontAlgn="base"/>
            <a:r>
              <a:rPr lang="en-AU" sz="1200" b="0" i="0" u="none" strike="noStrike" dirty="0">
                <a:solidFill>
                  <a:srgbClr val="000000"/>
                </a:solidFill>
                <a:effectLst/>
                <a:latin typeface="Calibri" panose="020F0502020204030204" pitchFamily="34" charset="0"/>
              </a:rPr>
              <a:t>For example the great inclusion of women may lead to great inclusion of women in decision-making structures after the project has finished. </a:t>
            </a:r>
            <a:r>
              <a:rPr lang="en-US" sz="1200" b="0" i="0" dirty="0">
                <a:effectLst/>
                <a:latin typeface="Calibri" panose="020F0502020204030204" pitchFamily="34" charset="0"/>
              </a:rPr>
              <a:t>​</a:t>
            </a:r>
            <a:endParaRPr lang="en-US" b="0" i="0" dirty="0">
              <a:effectLst/>
            </a:endParaRPr>
          </a:p>
          <a:p>
            <a:pPr algn="l" rtl="0" fontAlgn="base"/>
            <a:r>
              <a:rPr lang="en-AU" sz="1200" b="0" i="0" u="none" strike="noStrike" dirty="0">
                <a:solidFill>
                  <a:srgbClr val="000000"/>
                </a:solidFill>
                <a:effectLst/>
                <a:latin typeface="Calibri" panose="020F0502020204030204" pitchFamily="34" charset="0"/>
              </a:rPr>
              <a:t>Projects that do not make a special effort to increase the role of vulnerable groups and women in decision-making may further marginalise these groups. </a:t>
            </a:r>
            <a:r>
              <a:rPr lang="en-US" sz="1200" b="0" i="0" dirty="0">
                <a:effectLst/>
                <a:latin typeface="Calibri" panose="020F0502020204030204" pitchFamily="34" charset="0"/>
              </a:rPr>
              <a:t>​</a:t>
            </a:r>
            <a:endParaRPr lang="en-US" b="0" i="0" dirty="0">
              <a:effectLst/>
            </a:endParaRPr>
          </a:p>
          <a:p>
            <a:pPr algn="l" rtl="0" fontAlgn="base"/>
            <a:r>
              <a:rPr lang="en-AU" sz="1200" b="0" i="0" dirty="0">
                <a:effectLst/>
                <a:latin typeface="Calibri" panose="020F0502020204030204" pitchFamily="34" charset="0"/>
              </a:rPr>
              <a:t>​</a:t>
            </a:r>
            <a:endParaRPr lang="en-AU" b="0" i="0" dirty="0">
              <a:effectLst/>
            </a:endParaRPr>
          </a:p>
          <a:p>
            <a:pPr algn="l" rtl="0" fontAlgn="base"/>
            <a:r>
              <a:rPr lang="en-AU" sz="1200" b="0" i="0" u="none" strike="noStrike" dirty="0">
                <a:solidFill>
                  <a:srgbClr val="000000"/>
                </a:solidFill>
                <a:effectLst/>
                <a:latin typeface="Calibri" panose="020F0502020204030204" pitchFamily="34" charset="0"/>
              </a:rPr>
              <a:t>While consultation is mostly with the affected community themselves, it can also describe a relationship with all stakeholders for example, Government, NGOs and community leaders. </a:t>
            </a:r>
            <a:r>
              <a:rPr lang="en-GB" sz="1200" b="0" i="0" dirty="0">
                <a:effectLst/>
                <a:latin typeface="Calibri" panose="020F0502020204030204" pitchFamily="34" charset="0"/>
              </a:rPr>
              <a:t>​</a:t>
            </a:r>
            <a:endParaRPr lang="en-GB" b="0" i="0" dirty="0">
              <a:effectLst/>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411173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Calibri" panose="020F0502020204030204" pitchFamily="34" charset="0"/>
              </a:rPr>
              <a:t>Identify</a:t>
            </a:r>
            <a:r>
              <a:rPr lang="en-GB" sz="1200" b="0" i="0" u="none" strike="noStrike" dirty="0">
                <a:solidFill>
                  <a:srgbClr val="000000"/>
                </a:solidFill>
                <a:effectLst/>
                <a:latin typeface="Calibri" panose="020F0502020204030204" pitchFamily="34" charset="0"/>
              </a:rPr>
              <a:t> the people we will assist and their representatives, with consideration of gender, age, diversity, and special needs;</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Enable</a:t>
            </a:r>
            <a:r>
              <a:rPr lang="en-GB" sz="1200" b="0" i="0" u="none" strike="noStrike" dirty="0">
                <a:solidFill>
                  <a:srgbClr val="000000"/>
                </a:solidFill>
                <a:effectLst/>
                <a:latin typeface="Calibri" panose="020F0502020204030204" pitchFamily="34" charset="0"/>
              </a:rPr>
              <a:t> men, women, boys and girls, including representation across diverse needs groups, and other stakeholders, to participate in and influence initial assessment, project design, deliverables, criteria for selecting target groups and the selection process, project implementation, and monitoring and evaluation;</a:t>
            </a:r>
            <a:r>
              <a:rPr lang="en-US" sz="1200" b="0" i="0" dirty="0">
                <a:effectLst/>
                <a:latin typeface="Calibri" panose="020F0502020204030204" pitchFamily="34" charset="0"/>
              </a:rPr>
              <a:t>​</a:t>
            </a:r>
            <a:endParaRPr lang="en-US" b="0" i="0" dirty="0">
              <a:effectLst/>
            </a:endParaRPr>
          </a:p>
          <a:p>
            <a:pPr algn="l" rtl="0" fontAlgn="base"/>
            <a:r>
              <a:rPr lang="en-GB" sz="1200" b="1" i="0" u="none" strike="noStrike" dirty="0">
                <a:solidFill>
                  <a:srgbClr val="000000"/>
                </a:solidFill>
                <a:effectLst/>
                <a:latin typeface="Calibri" panose="020F0502020204030204" pitchFamily="34" charset="0"/>
              </a:rPr>
              <a:t>Ensure</a:t>
            </a:r>
            <a:r>
              <a:rPr lang="en-GB" sz="1200" b="0" i="0" u="none" strike="noStrike" dirty="0">
                <a:solidFill>
                  <a:srgbClr val="000000"/>
                </a:solidFill>
                <a:effectLst/>
                <a:latin typeface="Calibri" panose="020F0502020204030204" pitchFamily="34" charset="0"/>
              </a:rPr>
              <a:t> that systems of community representation are fair and representative, and that the most marginalised, vulnerable and affected have a voice.</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2736560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0" i="0" u="none" strike="noStrike" dirty="0">
                <a:solidFill>
                  <a:srgbClr val="000000"/>
                </a:solidFill>
                <a:effectLst/>
                <a:latin typeface="Calibri" panose="020F0502020204030204" pitchFamily="34" charset="0"/>
              </a:rPr>
              <a:t>Before consultation takes place, </a:t>
            </a:r>
            <a:r>
              <a:rPr lang="en-GB" sz="1200" b="0" i="0" u="none" strike="noStrike" dirty="0">
                <a:solidFill>
                  <a:srgbClr val="000000"/>
                </a:solidFill>
                <a:effectLst/>
                <a:latin typeface="Calibri" panose="020F0502020204030204" pitchFamily="34" charset="0"/>
              </a:rPr>
              <a:t>communities should be informed about assessments and community representatives should be invited to participate in conducting them.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Organisations and their partners need to understand all contextual factors that may enhance or inhibit free and open speech among different segments of the community:</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Before starting the needs assessment, share the assessment questionnaire or checklist with community representatives (especially women) and explain the process that will be used.</a:t>
            </a:r>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Ask them to give feedback and suggest improvements. For example:</a:t>
            </a:r>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Are the questions culturally appropriate?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Are they insulting, embarrassing, or demeaning?</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Are there important issues missing that people are concerned about?</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Who are the different segments in the community that should be consulted (there may be ethnic and religious divisions, language groups, social status groups, people living in remote parts of the village that may not be present)?</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What time of day is best to ensure participation from all segments of the population?</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Are the questions for community leaders different? Who should be asked?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1318138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Meet with men and women to explain that their participation is important, and that their views do matter; build their confidence so they feel that they have the right to get involved in matters that affect their lives;</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Review the time and duration of the meeting, and how this fits with work and domestic responsibilities. Talk to men and women to find a time which is most suitable for them, e.g. avoiding mealtimes and harvest;</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Many women have child care responsibilities. Consider if it is possible to  provide childcare;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Think about men and women’s mobility and security, and the accessibility of the venue. Consider providing transport and/or covering transport costs;</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In urban areas ensure that the meeting venue is suitable and safe for the participants to attend;</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Choose a venue that women will be comfortable with: somewhere they would normally congregate, or where women and men are used to coming together, not a venue that is traditionally male-dominated;</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Make sure women know about the meeting and are specifically invited to attend by an appropriate person, e.g. a village elder;</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Bear in mind any cultural considerations, such as restrictions on women and men mixing, and think about how to alleviate these, e.g. through seating arrangements;</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It is advisable that men and women are consulted separately, ideally female staff will run female consultation groups and vice versa;</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Consider whether the focus of the meeting is likely to influence who attends. For example, men may be more likely to attend meetings about construction and less likely to attend those about health issues, if they consider this to be women’s responsibility;</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Ensure that the consolation is held in a language that is understood by the participants;</a:t>
            </a:r>
            <a:r>
              <a:rPr lang="en-US" sz="1200" b="0" i="0" dirty="0">
                <a:effectLst/>
                <a:latin typeface="Calibri" panose="020F0502020204030204" pitchFamily="34" charset="0"/>
              </a:rPr>
              <a:t>​</a:t>
            </a:r>
            <a:endParaRPr lang="en-US" b="0" i="0" dirty="0">
              <a:effectLst/>
            </a:endParaRPr>
          </a:p>
          <a:p>
            <a:pPr algn="l" rtl="0" fontAlgn="base"/>
            <a:r>
              <a:rPr lang="en-AU" sz="1200" b="0" i="0" u="none" strike="noStrike" dirty="0">
                <a:solidFill>
                  <a:srgbClr val="000000"/>
                </a:solidFill>
                <a:effectLst/>
                <a:latin typeface="Calibri" panose="020F0502020204030204" pitchFamily="34" charset="0"/>
              </a:rPr>
              <a:t>Find ways to give women and men the confidence to voice their opinions; for example, invite women to sit together or mutual support; actively invite people to speak, or work in small groups, which may be less threatening.</a:t>
            </a:r>
            <a:r>
              <a:rPr lang="en-GB" sz="1200" b="0" i="0" dirty="0">
                <a:effectLst/>
                <a:latin typeface="Calibri" panose="020F0502020204030204" pitchFamily="34" charset="0"/>
              </a:rPr>
              <a:t>​</a:t>
            </a:r>
            <a:endParaRPr lang="en-GB" b="0" i="0" dirty="0">
              <a:effectLst/>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4015621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0951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Plenary discussion </a:t>
            </a:r>
            <a:r>
              <a:rPr lang="mr-IN" sz="1200" b="0" i="0" u="none" strike="noStrike" dirty="0">
                <a:solidFill>
                  <a:srgbClr val="000000"/>
                </a:solidFill>
                <a:effectLst/>
                <a:latin typeface="Calibri" panose="020F0502020204030204" pitchFamily="34" charset="0"/>
              </a:rPr>
              <a:t>–</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If no examples forthcoming, one of the facilitators should share an example. </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188924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Plenary discussion </a:t>
            </a:r>
            <a:r>
              <a:rPr lang="mr-IN" sz="1200" b="0" i="0" u="none" strike="noStrike" dirty="0">
                <a:solidFill>
                  <a:srgbClr val="000000"/>
                </a:solidFill>
                <a:effectLst/>
                <a:latin typeface="Calibri" panose="020F0502020204030204" pitchFamily="34" charset="0"/>
              </a:rPr>
              <a:t>–</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If no examples forthcoming, one of the facilitators should share an example.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err="1">
                <a:solidFill>
                  <a:srgbClr val="000000"/>
                </a:solidFill>
                <a:effectLst/>
                <a:latin typeface="Calibri" panose="020F0502020204030204" pitchFamily="34" charset="0"/>
              </a:rPr>
              <a:t>Eg</a:t>
            </a:r>
            <a:r>
              <a:rPr lang="en-US" sz="1200" b="0" i="0" u="none" strike="noStrike" dirty="0">
                <a:solidFill>
                  <a:srgbClr val="000000"/>
                </a:solidFill>
                <a:effectLst/>
                <a:latin typeface="Calibri" panose="020F0502020204030204" pitchFamily="34" charset="0"/>
              </a:rPr>
              <a:t> poor internet provision,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Do you think complaint is a negative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DIFF TERMINOLOGY FOR DIFF GROUPS</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FREE?</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169086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Talking points</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First let us understand the definition of AAP</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To do this we use three main methods:</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Information provision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Participation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Complaints and feedback, including for complaints related to PSEA</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PSEA MORE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Health outbreak</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Conflict</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Disasters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914781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Ask participants to share their examples. </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Ask how many use complaint or suggestions box? Does it work well in that context? What other ways are used? </a:t>
            </a:r>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2239119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People can give us feedback about anything.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Based on accumulated experience in the sector, we can classify feedback in at least 8 categories, depending on the nature of the information that the feedback provides: </a:t>
            </a:r>
            <a:r>
              <a:rPr lang="en-US" sz="1200" b="0" i="0" dirty="0">
                <a:effectLst/>
                <a:latin typeface="Calibri" panose="020F0502020204030204" pitchFamily="34" charset="0"/>
              </a:rPr>
              <a:t>​</a:t>
            </a:r>
            <a:endParaRPr lang="en-US" b="0" i="0" dirty="0">
              <a:effectLst/>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Questions: Requests from people for information, or an explanation, or perhaps a justification. Questions require at least a response, perhaps a discussion and ideally a resolution.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Suggestions: Ideas or proposals from the community. Suggestions are often about how to tackle issues or what an agency could do better or differently.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Concerns: Matters that a person considers to be of interest or importance, and that may cause worry or anxiety.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Appreciation: Expressions of recognition and/or gratitude, for example of the importance or quality of something an organisation has done for someone, or for a community.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Complaints about a programme: This is feedback that expresses dissatisfaction about some aspect of a programme. It might be about the scope or quality, or perhaps the methodologies used. The failings expressed may be perceived or real.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mj-lt"/>
              <a:buAutoNum type="arabicPeriod"/>
            </a:pPr>
            <a:r>
              <a:rPr lang="en-GB" sz="1200" b="0" i="0" u="none" strike="noStrike" dirty="0">
                <a:solidFill>
                  <a:srgbClr val="000000"/>
                </a:solidFill>
                <a:effectLst/>
                <a:latin typeface="Calibri" panose="020F0502020204030204" pitchFamily="34" charset="0"/>
              </a:rPr>
              <a:t>Complaints about staff behaviour (i.e. ‘sensitive feedback’): Expressions of dissatisfaction - even accusations of misconduct - can also be directed towards staff, volunteers, suppliers or partners. The reported behaviour may include, to name a few possibilities: sexual exploitation and abuse (SEA), sexual and gender-based violence (SGBV); corruption; extortion; fraud; physical or verbal abuse; </a:t>
            </a:r>
            <a:r>
              <a:rPr lang="en-GB" sz="1200" b="0" i="0" u="none" strike="noStrike" dirty="0" err="1">
                <a:solidFill>
                  <a:srgbClr val="000000"/>
                </a:solidFill>
                <a:effectLst/>
                <a:latin typeface="Calibri" panose="020F0502020204030204" pitchFamily="34" charset="0"/>
              </a:rPr>
              <a:t>favoritism</a:t>
            </a:r>
            <a:r>
              <a:rPr lang="en-GB" sz="1200" b="0" i="0" u="none" strike="noStrike" dirty="0">
                <a:solidFill>
                  <a:srgbClr val="000000"/>
                </a:solidFill>
                <a:effectLst/>
                <a:latin typeface="Calibri" panose="020F0502020204030204" pitchFamily="34" charset="0"/>
              </a:rPr>
              <a:t>; nepotism, and any other issues of serious misconduct that may breach an organisation’s code of conduct</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705116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First ask participants what they think a feedback mechanism is.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Take a few contributions and then show the slide with the DEFINITION.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Please note the following: </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 Defining the purpose and function of a feedback mechanism is the first step in designing and implementing a successful feedback mechanism with and for the communities. What objectives do your feedback mechanism have? •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The definition in the slide is not an ‘official’ definition as such. it is derived from a number of definitions found in the literature and it revolves around a project.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Definition, as in the slide: A community feedback mechanism is a set of procedures and tools formally established with the community to enable people participating in a project, and others within the larger community, to provide information on their experience in the project.</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3413898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An effective feedback mechanism allows an organisation to, at minimum, collect, acknowledge, analyse and respond to the feedback received from the community, forming what it is known as a ‘closed feedback loop’. Where the feedback loop is left open, at any of these steps, the mechanism is not fully effective and your organisation may risk… Ask participants what can happen if you set up and announce a community feedback mechanism but can’t effectively close the feedback loop? Take a few answers</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528000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Ask the group what they think the benefits are for the affected community to be able to provide feedback or complaints.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Discuss in the group and then reveal the answers.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Benefits for communities</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gives affected people a voice and it allows them to contribute to decisions about the assistance they receive</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helps to promote community empowerment and participation</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helps to safeguard entitlements as people have the ability to report on wrongdoings, e.g. food diversion, exploitation, misappropriation etc.</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enables affected people to directly approach organisations making them more active participants in programmes</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supports a rights-based approach to programming</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4255776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Ask the group what they think the benefits are for organisations to be able to receive feedback or complaints. </a:t>
            </a:r>
            <a:r>
              <a:rPr lang="en-US" sz="1200" b="0" i="0" dirty="0">
                <a:effectLst/>
                <a:latin typeface="Calibri" panose="020F0502020204030204" pitchFamily="34" charset="0"/>
              </a:rPr>
              <a:t>​</a:t>
            </a:r>
            <a:endParaRPr lang="en-US" b="0" i="0" dirty="0">
              <a:effectLst/>
            </a:endParaRPr>
          </a:p>
          <a:p>
            <a:pPr algn="l" rtl="0" fontAlgn="base"/>
            <a:r>
              <a:rPr lang="en-GB" sz="1200" b="0" i="0" u="none" strike="noStrike" dirty="0">
                <a:solidFill>
                  <a:srgbClr val="000000"/>
                </a:solidFill>
                <a:effectLst/>
                <a:latin typeface="Calibri" panose="020F0502020204030204" pitchFamily="34" charset="0"/>
              </a:rPr>
              <a:t>Discuss in the group and then reveal the answers.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All humanitarian agencies UN and INGOs have made commitment to improve accountability and a cornerstone of this is better engagement with the community and ensuring that they have the chance to give feedback and complaints and that these are acted on by the organisations and change the services provided </a:t>
            </a:r>
            <a:r>
              <a:rPr lang="en-GB" sz="1200" b="0" i="0" u="none" strike="noStrike" dirty="0" err="1">
                <a:solidFill>
                  <a:srgbClr val="000000"/>
                </a:solidFill>
                <a:effectLst/>
                <a:latin typeface="Calibri" panose="020F0502020204030204" pitchFamily="34" charset="0"/>
              </a:rPr>
              <a:t>ot</a:t>
            </a:r>
            <a:r>
              <a:rPr lang="en-GB" sz="1200" b="0" i="0" u="none" strike="noStrike" dirty="0">
                <a:solidFill>
                  <a:srgbClr val="000000"/>
                </a:solidFill>
                <a:effectLst/>
                <a:latin typeface="Calibri" panose="020F0502020204030204" pitchFamily="34" charset="0"/>
              </a:rPr>
              <a:t> the community.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Benefits for organisations </a:t>
            </a:r>
            <a:r>
              <a:rPr lang="en-US" sz="1200" b="0" i="0" dirty="0">
                <a:effectLst/>
                <a:latin typeface="Calibri" panose="020F0502020204030204" pitchFamily="34" charset="0"/>
              </a:rPr>
              <a:t>​</a:t>
            </a:r>
            <a:endParaRPr lang="en-US" b="0" i="0" dirty="0">
              <a:effectLst/>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builds knowledge and understanding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enables access to community perceptions programmes and service quality</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At an early stage, problems - such as targeting, quality of items, issues of transfer modality can be detected</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can alert organisations to sensitive and severe cases of misconduct, fraud, corruption, protection-related issues, and sexual exploitation and abuse (SEA)</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buFont typeface="Arial" panose="020B0604020202020204" pitchFamily="34" charset="0"/>
              <a:buChar char="•"/>
            </a:pPr>
            <a:r>
              <a:rPr lang="en-AU" sz="1200" b="0" i="0" u="none" strike="noStrike" dirty="0">
                <a:solidFill>
                  <a:srgbClr val="000000"/>
                </a:solidFill>
                <a:effectLst/>
                <a:latin typeface="Calibri" panose="020F0502020204030204" pitchFamily="34" charset="0"/>
              </a:rPr>
              <a:t>It can complement and improve monitoring and evaluation activities by including affected people’s views and perspectives into monitoring, assessment and reporting practices.</a:t>
            </a:r>
            <a:r>
              <a:rPr lang="en-GB" sz="1200" b="0" i="0" dirty="0">
                <a:effectLst/>
                <a:latin typeface="Calibri" panose="020F0502020204030204" pitchFamily="34" charset="0"/>
              </a:rPr>
              <a:t>​</a:t>
            </a:r>
            <a:endParaRPr lang="en-GB" sz="960" b="0" i="0" dirty="0">
              <a:effectLst/>
              <a:latin typeface="Arial" panose="020B0604020202020204" pitchFamily="34" charset="0"/>
            </a:endParaRPr>
          </a:p>
          <a:p>
            <a:pPr algn="l" rtl="0" fontAlgn="base"/>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21216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It is this two phase approach </a:t>
            </a:r>
            <a:r>
              <a:rPr lang="mr-IN"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collecting feedback and acting on it </a:t>
            </a:r>
            <a:r>
              <a:rPr lang="mr-IN" sz="1200" b="0" i="0" u="none" strike="noStrike" dirty="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 that donors are demanding from </a:t>
            </a:r>
            <a:r>
              <a:rPr lang="en-US" sz="1200" b="0" i="0" u="none" strike="noStrike" dirty="0" err="1">
                <a:solidFill>
                  <a:srgbClr val="000000"/>
                </a:solidFill>
                <a:effectLst/>
                <a:latin typeface="Calibri" panose="020F0502020204030204" pitchFamily="34" charset="0"/>
              </a:rPr>
              <a:t>organsitaions</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These are only two examples but show you some of the language used. </a:t>
            </a:r>
            <a:r>
              <a:rPr lang="en-US" sz="1200" b="0" i="0" dirty="0">
                <a:effectLst/>
                <a:latin typeface="Calibri" panose="020F0502020204030204" pitchFamily="34" charset="0"/>
              </a:rPr>
              <a:t>​</a:t>
            </a:r>
            <a:endParaRPr lang="en-US" sz="960" b="0" i="0" dirty="0">
              <a:effectLst/>
              <a:latin typeface="Arial" panose="020B0604020202020204" pitchFamily="34" charset="0"/>
            </a:endParaRPr>
          </a:p>
          <a:p>
            <a:pPr algn="l" rtl="0" fontAlgn="base"/>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2865011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it is crucial to know what communication channels people use and trust and to design your mechanism so that it corresponds with these preferences as much as possible (both in terms of physical locations for providing feedback and the use – or not – of phone lines, apps or other technology). This includes asking people how they would prefer to make complaints or give feedback and to ensure you have sought the views of different groups within the community, to find out the variances in preferences among them (e.g. women and men might choose different channels to complain; children – whose views should also actively be sought – might not have the same access to phones as adults…).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Knowing people’s preferred communication channels is going to help us to decide with the community what are the most appropriate channels for receiving feedback from different parts of a community. We should take into consideration gender, age and disability and any other factors that might present obstacles to accessing the mechanism. Consulting the community is essential to identifying what barriers may prevent different people/groups from using the feedback mechanism.</a:t>
            </a:r>
            <a:r>
              <a:rPr lang="en-US" sz="1200" b="0" i="0" dirty="0">
                <a:effectLst/>
                <a:latin typeface="Calibri" panose="020F0502020204030204" pitchFamily="34" charset="0"/>
              </a:rPr>
              <a:t>​</a:t>
            </a:r>
            <a:endParaRPr lang="en-US" b="0" i="0" dirty="0">
              <a:effectLst/>
            </a:endParaRPr>
          </a:p>
          <a:p>
            <a:pPr algn="l" rtl="0" fontAlgn="base"/>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3246069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dirty="0">
                <a:solidFill>
                  <a:srgbClr val="000000"/>
                </a:solidFill>
                <a:effectLst/>
                <a:latin typeface="Calibri" panose="020F0502020204030204" pitchFamily="34" charset="0"/>
              </a:rPr>
              <a:t>Ask the group what they think some of the minimum requirement would be. Capture on a flipchart. </a:t>
            </a:r>
            <a:r>
              <a:rPr lang="en-US" sz="1200" b="0" i="0" dirty="0">
                <a:effectLst/>
                <a:latin typeface="Calibri" panose="020F0502020204030204" pitchFamily="34" charset="0"/>
              </a:rPr>
              <a:t>​</a:t>
            </a:r>
            <a:endParaRPr lang="en-US" b="0" i="0" dirty="0">
              <a:effectLst/>
            </a:endParaRPr>
          </a:p>
          <a:p>
            <a:pPr algn="l" rtl="0" fontAlgn="base"/>
            <a:r>
              <a:rPr lang="en-GB" sz="1200" b="0" i="0" dirty="0">
                <a:effectLst/>
                <a:latin typeface="Calibri" panose="020F0502020204030204" pitchFamily="34" charset="0"/>
              </a:rPr>
              <a:t>​</a:t>
            </a:r>
            <a:endParaRPr lang="en-GB" b="0" i="0" dirty="0">
              <a:effectLst/>
            </a:endParaRPr>
          </a:p>
          <a:p>
            <a:pPr algn="l" rtl="0" fontAlgn="base"/>
            <a:r>
              <a:rPr lang="en-GB" sz="1200" b="0" i="0" u="none" strike="noStrike" dirty="0">
                <a:solidFill>
                  <a:srgbClr val="000000"/>
                </a:solidFill>
                <a:effectLst/>
                <a:latin typeface="Calibri" panose="020F0502020204030204" pitchFamily="34" charset="0"/>
              </a:rPr>
              <a:t>Probe for more information and examples from participants. </a:t>
            </a:r>
            <a:r>
              <a:rPr lang="en-US" sz="1200" b="0" i="0" dirty="0">
                <a:effectLst/>
                <a:latin typeface="Calibri" panose="020F0502020204030204" pitchFamily="34" charset="0"/>
              </a:rPr>
              <a:t>​</a:t>
            </a:r>
            <a:endParaRPr lang="en-US" b="0" i="0" dirty="0">
              <a:effectLst/>
            </a:endParaRPr>
          </a:p>
          <a:p>
            <a:endParaRPr lang="en-US" dirty="0"/>
          </a:p>
        </p:txBody>
      </p:sp>
    </p:spTree>
    <p:extLst>
      <p:ext uri="{BB962C8B-B14F-4D97-AF65-F5344CB8AC3E}">
        <p14:creationId xmlns:p14="http://schemas.microsoft.com/office/powerpoint/2010/main" val="4277742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dirty="0">
                <a:solidFill>
                  <a:srgbClr val="000000"/>
                </a:solidFill>
                <a:effectLst/>
                <a:latin typeface="Calibri" panose="020F0502020204030204" pitchFamily="34" charset="0"/>
              </a:rPr>
              <a:t>Ensure senior management support: </a:t>
            </a:r>
            <a:r>
              <a:rPr lang="en-AU" sz="1200" b="0" i="0" u="none" strike="noStrike" dirty="0">
                <a:solidFill>
                  <a:srgbClr val="000000"/>
                </a:solidFill>
                <a:effectLst/>
                <a:latin typeface="Calibri" panose="020F0502020204030204" pitchFamily="34" charset="0"/>
              </a:rPr>
              <a:t>Senior management must support the idea of a feedback and complaints </a:t>
            </a:r>
            <a:r>
              <a:rPr lang="en-AU" sz="1200" b="0" i="0" u="none" strike="noStrike" dirty="0" err="1">
                <a:solidFill>
                  <a:srgbClr val="000000"/>
                </a:solidFill>
                <a:effectLst/>
                <a:latin typeface="Calibri" panose="020F0502020204030204" pitchFamily="34" charset="0"/>
              </a:rPr>
              <a:t>mechanims</a:t>
            </a:r>
            <a:r>
              <a:rPr lang="en-AU" sz="1200" b="0" i="0" u="none" strike="noStrike" dirty="0">
                <a:solidFill>
                  <a:srgbClr val="000000"/>
                </a:solidFill>
                <a:effectLst/>
                <a:latin typeface="Calibri" panose="020F0502020204030204" pitchFamily="34" charset="0"/>
              </a:rPr>
              <a:t>. If there is no</a:t>
            </a:r>
            <a:r>
              <a:rPr lang="en-GB" sz="1200" b="0" i="0" u="none" strike="noStrike" dirty="0">
                <a:solidFill>
                  <a:srgbClr val="000000"/>
                </a:solidFill>
                <a:effectLst/>
                <a:latin typeface="Calibri" panose="020F0502020204030204" pitchFamily="34" charset="0"/>
              </a:rPr>
              <a:t> management commitment, staff will not be able to follow up on the feedback and complaints received. Failure to do so will negatively affect relationship with them community and may jeopardize implementation of the programme. </a:t>
            </a:r>
            <a:r>
              <a:rPr lang="en-US" sz="1200" b="0" i="0" dirty="0">
                <a:effectLst/>
                <a:latin typeface="Calibri" panose="020F0502020204030204" pitchFamily="34" charset="0"/>
              </a:rPr>
              <a:t>​</a:t>
            </a:r>
            <a:endParaRPr lang="en-US"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Involve affected people in the design of the CFM: </a:t>
            </a:r>
            <a:r>
              <a:rPr lang="en-AU" sz="1200" b="0" i="0" u="none" strike="noStrike" dirty="0">
                <a:solidFill>
                  <a:srgbClr val="000000"/>
                </a:solidFill>
                <a:effectLst/>
                <a:latin typeface="Calibri" panose="020F0502020204030204" pitchFamily="34" charset="0"/>
              </a:rPr>
              <a:t>Affected people (across age, gender, and other diversity characteristics) should be consulted on the design of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and their feedback should be reflected in the implementation of the mechanism. It is important that the mechanism is based on community preferences and cultural norms to ensure that it is safe to access and use.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Define the purpose of the CFM:</a:t>
            </a:r>
            <a:r>
              <a:rPr lang="en-AU" sz="1200" b="0" i="0" u="none" strike="noStrike" dirty="0">
                <a:solidFill>
                  <a:srgbClr val="000000"/>
                </a:solidFill>
                <a:effectLst/>
                <a:latin typeface="Calibri" panose="020F0502020204030204" pitchFamily="34" charset="0"/>
              </a:rPr>
              <a:t> Prior to the design of a CFM, identify the objectives of the mechanism, clarify what type of complaints the mechanism can and should handle, and determine who the mechanism is for e.g. beneficiaries and non-beneficiaries. Be aware that this may need to be adapted upon feedback from the community.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sustainability of the mechanism:</a:t>
            </a:r>
            <a:r>
              <a:rPr lang="en-AU" sz="1200" b="0" i="0" u="none" strike="noStrike" dirty="0">
                <a:solidFill>
                  <a:srgbClr val="000000"/>
                </a:solidFill>
                <a:effectLst/>
                <a:latin typeface="Calibri" panose="020F0502020204030204" pitchFamily="34" charset="0"/>
              </a:rPr>
              <a:t> CFMs have costs attached to them. Prior to the implementation of a CFM, estimate the running costs, such as staff, training, communication material, phones, and computers, and ensure a budget is dedicated to the CFM. This is crucial to ensure the feedback mechanism is sustainable and does not raise expectations that cannot be meet.  A feedback mechanism could run just for the duration of a specific project as long as this is clearly communicated to the affected population.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that people understand and agree to how their complaint and/or feedback will be processed: </a:t>
            </a:r>
            <a:r>
              <a:rPr lang="en-AU" sz="1200" b="0" i="0" u="none" strike="noStrike" dirty="0">
                <a:solidFill>
                  <a:srgbClr val="000000"/>
                </a:solidFill>
                <a:effectLst/>
                <a:latin typeface="Calibri" panose="020F0502020204030204" pitchFamily="34" charset="0"/>
              </a:rPr>
              <a:t>People making a complaint should be informed of: a) who will review their complaint, b) when feedback will be provided, c) who they can contact if they have a concern with regards to their complaint and d) what will happen if it is not possible to follow up on the complaint within a given time frame. People making a complaint should be asked if these points are well understood and acceptable to them. A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is only effective and reliable if it can ‘close the loop’ by responding to the complaint received.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that the feedback </a:t>
            </a:r>
            <a:r>
              <a:rPr lang="en-AU" sz="1200" b="1" i="0" u="none" strike="noStrike" dirty="0" err="1">
                <a:solidFill>
                  <a:srgbClr val="000000"/>
                </a:solidFill>
                <a:effectLst/>
                <a:latin typeface="Calibri" panose="020F0502020204030204" pitchFamily="34" charset="0"/>
              </a:rPr>
              <a:t>mechanim</a:t>
            </a:r>
            <a:r>
              <a:rPr lang="en-AU" sz="1200" b="1" i="0" u="none" strike="noStrike" dirty="0">
                <a:solidFill>
                  <a:srgbClr val="000000"/>
                </a:solidFill>
                <a:effectLst/>
                <a:latin typeface="Calibri" panose="020F0502020204030204" pitchFamily="34" charset="0"/>
              </a:rPr>
              <a:t> is accessible: </a:t>
            </a:r>
            <a:r>
              <a:rPr lang="en-AU" sz="1200" b="0" i="0" u="none" strike="noStrike" dirty="0">
                <a:solidFill>
                  <a:srgbClr val="000000"/>
                </a:solidFill>
                <a:effectLst/>
                <a:latin typeface="Calibri" panose="020F0502020204030204" pitchFamily="34" charset="0"/>
              </a:rPr>
              <a:t>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has to be accessible for all or the majority of the people it aims to serve. It therefore needs to be designed in a way that takes the context in which it will be implemented into consideration</a:t>
            </a:r>
            <a:r>
              <a:rPr lang="en-AU" sz="1200" b="0" i="1"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Understanding possible obstacles that affected people might have in accessing different types of CFMs, including economic, social, cultural and physical, can help prevent or mitigate these obstacles.</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Raise awareness of the CFM: </a:t>
            </a:r>
            <a:r>
              <a:rPr lang="en-AU" sz="1200" b="0" i="0" u="none" strike="noStrike" dirty="0">
                <a:solidFill>
                  <a:srgbClr val="000000"/>
                </a:solidFill>
                <a:effectLst/>
                <a:latin typeface="Calibri" panose="020F0502020204030204" pitchFamily="34" charset="0"/>
              </a:rPr>
              <a:t>Affected people need to be informed about the CFM: how to use it, when they can use it, what they can use it for, and what kind of response they can expect.</a:t>
            </a:r>
            <a:r>
              <a:rPr lang="en-AU" sz="1200" b="1" i="0" u="none" strike="noStrike" dirty="0">
                <a:solidFill>
                  <a:srgbClr val="000000"/>
                </a:solidFill>
                <a:effectLst/>
                <a:latin typeface="Calibri" panose="020F0502020204030204" pitchFamily="34" charset="0"/>
              </a:rPr>
              <a:t> </a:t>
            </a:r>
            <a:r>
              <a:rPr lang="en-AU" sz="1200" b="0" i="0" u="none" strike="noStrike" dirty="0">
                <a:solidFill>
                  <a:srgbClr val="000000"/>
                </a:solidFill>
                <a:effectLst/>
                <a:latin typeface="Calibri" panose="020F0502020204030204" pitchFamily="34" charset="0"/>
              </a:rPr>
              <a:t>This can be done for example through community meetings, consultations with affected people, loudspeakers, radio and through publication material such as posters and leaflets that are issued in a language that is understood by affected people.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confidentiality and professionalism: </a:t>
            </a:r>
            <a:r>
              <a:rPr lang="en-AU" sz="1200" b="0" i="0" u="none" strike="noStrike" dirty="0">
                <a:solidFill>
                  <a:srgbClr val="000000"/>
                </a:solidFill>
                <a:effectLst/>
                <a:latin typeface="Calibri" panose="020F0502020204030204" pitchFamily="34" charset="0"/>
              </a:rPr>
              <a:t>All complaints and feedback received need to be treated with confidentiality to safeguard personal data and respect people’s right to privacy. All the data (electronic and paper) need to be stored in a safe way</a:t>
            </a:r>
            <a:r>
              <a:rPr lang="en-US" sz="1200" b="0" i="0" u="none" strike="noStrike" dirty="0">
                <a:solidFill>
                  <a:srgbClr val="000000"/>
                </a:solidFill>
                <a:effectLst/>
                <a:latin typeface="Calibri" panose="020F0502020204030204" pitchFamily="34" charset="0"/>
              </a:rPr>
              <a:t> (e.g. in locked drawers or rooms, and multiple levels of password protection)</a:t>
            </a:r>
            <a:r>
              <a:rPr lang="en-AU" sz="1200" b="0" i="0" u="none" strike="noStrike" dirty="0">
                <a:solidFill>
                  <a:srgbClr val="000000"/>
                </a:solidFill>
                <a:effectLst/>
                <a:latin typeface="Calibri" panose="020F0502020204030204" pitchFamily="34" charset="0"/>
              </a:rPr>
              <a:t>. All staff (including WFP and partner staff) that have any kind of involvement in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should be trained on how to handle, follow-up and process complaints and feedback in a confidential manner, and be aware of what their respective roles and responsibilities are.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Establish referral systems for protection related complaints: </a:t>
            </a:r>
            <a:r>
              <a:rPr lang="en-AU" sz="1200" b="0" i="0" u="none" strike="noStrike" dirty="0">
                <a:solidFill>
                  <a:srgbClr val="000000"/>
                </a:solidFill>
                <a:effectLst/>
                <a:latin typeface="Calibri" panose="020F0502020204030204" pitchFamily="34" charset="0"/>
              </a:rPr>
              <a:t>Before implementing a CFM, map the known and trusted protection actors in the areas where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will be implemented as well as their services to address protection issues (e.g.</a:t>
            </a:r>
            <a:r>
              <a:rPr lang="en-US" sz="1200" b="0" i="0" u="none" strike="noStrike" dirty="0">
                <a:solidFill>
                  <a:srgbClr val="000000"/>
                </a:solidFill>
                <a:effectLst/>
                <a:latin typeface="Calibri" panose="020F0502020204030204" pitchFamily="34" charset="0"/>
              </a:rPr>
              <a:t> clinical, legal, psychosocial, and security)</a:t>
            </a:r>
            <a:r>
              <a:rPr lang="en-AU" sz="1200" b="0" i="0" u="none" strike="noStrike" dirty="0">
                <a:solidFill>
                  <a:srgbClr val="000000"/>
                </a:solidFill>
                <a:effectLst/>
                <a:latin typeface="Calibri" panose="020F0502020204030204" pitchFamily="34" charset="0"/>
              </a:rPr>
              <a:t>. If they exist, a referral system between WFP’s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and these services should be agreed with the relevant actors.</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Design procedures to adequately handle high priority cases such as fraud, corruption and complaints related to sexual exploitation and abuse (SEA): </a:t>
            </a:r>
            <a:r>
              <a:rPr lang="en-AU" sz="1200" b="0" i="0" u="none" strike="noStrike" dirty="0">
                <a:solidFill>
                  <a:srgbClr val="000000"/>
                </a:solidFill>
                <a:effectLst/>
                <a:latin typeface="Calibri" panose="020F0502020204030204" pitchFamily="34" charset="0"/>
              </a:rPr>
              <a:t>Complaints should be graded according to severity and therefore priority. High priority cases need to be handled with specific procedures: any misconduct issues must be flagged to the Country Director, and SEA cases involving WFP staff should be reported to WFP’s Office of Inspections and Investigations (OIGI). Every country office is required to have a SEA focal point, and an alternate, responsible for handling these types of complaints (outlined in the ED’s Bulletin on protection against sexual exploitation and abuse). A referral system between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and the SEA focal point needs to be in place for cases where a SEA complaint is raised through the CFM.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http://docustore.wfp.org/stellent/groups/public/documents/cd/wfp270695.pdf</a:t>
            </a:r>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234551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Talking points</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AAP is a rights-based framework grounded in the rights, dignity, capacity and safety of people through the responsible use of power in humanitarian action informing effective and quality programming. </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For this reason, ‘community engagement’ and ‘AAP’ are not interchangeable terms. The former, through coordinated activities that continuously feed into humanitarian decision-making, helps to achieve the latter.  </a:t>
            </a:r>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endParaRPr lang="en-US" dirty="0"/>
          </a:p>
        </p:txBody>
      </p:sp>
    </p:spTree>
    <p:extLst>
      <p:ext uri="{BB962C8B-B14F-4D97-AF65-F5344CB8AC3E}">
        <p14:creationId xmlns:p14="http://schemas.microsoft.com/office/powerpoint/2010/main" val="1260333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dirty="0">
                <a:solidFill>
                  <a:srgbClr val="000000"/>
                </a:solidFill>
                <a:effectLst/>
                <a:latin typeface="Calibri" panose="020F0502020204030204" pitchFamily="34" charset="0"/>
              </a:rPr>
              <a:t>Ensure senior management support: </a:t>
            </a:r>
            <a:r>
              <a:rPr lang="en-AU" sz="1200" b="0" i="0" u="none" strike="noStrike" dirty="0">
                <a:solidFill>
                  <a:srgbClr val="000000"/>
                </a:solidFill>
                <a:effectLst/>
                <a:latin typeface="Calibri" panose="020F0502020204030204" pitchFamily="34" charset="0"/>
              </a:rPr>
              <a:t>Senior management must support the idea of a feedback and complaints </a:t>
            </a:r>
            <a:r>
              <a:rPr lang="en-AU" sz="1200" b="0" i="0" u="none" strike="noStrike" dirty="0" err="1">
                <a:solidFill>
                  <a:srgbClr val="000000"/>
                </a:solidFill>
                <a:effectLst/>
                <a:latin typeface="Calibri" panose="020F0502020204030204" pitchFamily="34" charset="0"/>
              </a:rPr>
              <a:t>mechanims</a:t>
            </a:r>
            <a:r>
              <a:rPr lang="en-AU" sz="1200" b="0" i="0" u="none" strike="noStrike" dirty="0">
                <a:solidFill>
                  <a:srgbClr val="000000"/>
                </a:solidFill>
                <a:effectLst/>
                <a:latin typeface="Calibri" panose="020F0502020204030204" pitchFamily="34" charset="0"/>
              </a:rPr>
              <a:t>. If there is no</a:t>
            </a:r>
            <a:r>
              <a:rPr lang="en-GB" sz="1200" b="0" i="0" u="none" strike="noStrike" dirty="0">
                <a:solidFill>
                  <a:srgbClr val="000000"/>
                </a:solidFill>
                <a:effectLst/>
                <a:latin typeface="Calibri" panose="020F0502020204030204" pitchFamily="34" charset="0"/>
              </a:rPr>
              <a:t> management commitment, staff will not be able to follow up on the feedback and complaints received. Failure to do so will negatively affect relationship with them community and may jeopardize implementation of the programme. </a:t>
            </a:r>
            <a:r>
              <a:rPr lang="en-US" sz="1200" b="0" i="0" dirty="0">
                <a:effectLst/>
                <a:latin typeface="Calibri" panose="020F0502020204030204" pitchFamily="34" charset="0"/>
              </a:rPr>
              <a:t>​</a:t>
            </a:r>
            <a:endParaRPr lang="en-US"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Involve affected people in the design of the CFM: </a:t>
            </a:r>
            <a:r>
              <a:rPr lang="en-AU" sz="1200" b="0" i="0" u="none" strike="noStrike" dirty="0">
                <a:solidFill>
                  <a:srgbClr val="000000"/>
                </a:solidFill>
                <a:effectLst/>
                <a:latin typeface="Calibri" panose="020F0502020204030204" pitchFamily="34" charset="0"/>
              </a:rPr>
              <a:t>Affected people (across age, gender, and other diversity characteristics) should be consulted on the design of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and their feedback should be reflected in the implementation of the mechanism. It is important that the mechanism is based on community preferences and cultural norms to ensure that it is safe to access and use.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Define the purpose of the CFM:</a:t>
            </a:r>
            <a:r>
              <a:rPr lang="en-AU" sz="1200" b="0" i="0" u="none" strike="noStrike" dirty="0">
                <a:solidFill>
                  <a:srgbClr val="000000"/>
                </a:solidFill>
                <a:effectLst/>
                <a:latin typeface="Calibri" panose="020F0502020204030204" pitchFamily="34" charset="0"/>
              </a:rPr>
              <a:t> Prior to the design of a CFM, identify the objectives of the mechanism, clarify what type of complaints the mechanism can and should handle, and determine who the mechanism is for e.g. beneficiaries and non-beneficiaries. Be aware that this may need to be adapted upon feedback from the community.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sustainability of the mechanism:</a:t>
            </a:r>
            <a:r>
              <a:rPr lang="en-AU" sz="1200" b="0" i="0" u="none" strike="noStrike" dirty="0">
                <a:solidFill>
                  <a:srgbClr val="000000"/>
                </a:solidFill>
                <a:effectLst/>
                <a:latin typeface="Calibri" panose="020F0502020204030204" pitchFamily="34" charset="0"/>
              </a:rPr>
              <a:t> CFMs have costs attached to them. Prior to the implementation of a CFM, estimate the running costs, such as staff, training, communication material, phones, and computers, and ensure a budget is dedicated to the CFM. This is crucial to ensure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is sustainable and does not raise expectations that WFP cannot meet.  A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could run just for the duration of a specific project as long as this is clearly communicated to the affected population.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that people understand and agree to how their complaint and/or feedback will be processed: </a:t>
            </a:r>
            <a:r>
              <a:rPr lang="en-AU" sz="1200" b="0" i="0" u="none" strike="noStrike" dirty="0">
                <a:solidFill>
                  <a:srgbClr val="000000"/>
                </a:solidFill>
                <a:effectLst/>
                <a:latin typeface="Calibri" panose="020F0502020204030204" pitchFamily="34" charset="0"/>
              </a:rPr>
              <a:t>People making a complaint should be informed of: a) who will review their complaint, b) when feedback will be provided, c) who they can contact if they have a concern with regards to their complaint and d) what will happen if it is not possible to follow up on the complaint within a given time frame. People making a complaint should be asked if these points are well understood and acceptable to them. A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is only effective and reliable if it can ‘close the loop’ by responding to the complaint received.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that the feedback </a:t>
            </a:r>
            <a:r>
              <a:rPr lang="en-AU" sz="1200" b="1" i="0" u="none" strike="noStrike" dirty="0" err="1">
                <a:solidFill>
                  <a:srgbClr val="000000"/>
                </a:solidFill>
                <a:effectLst/>
                <a:latin typeface="Calibri" panose="020F0502020204030204" pitchFamily="34" charset="0"/>
              </a:rPr>
              <a:t>mechanim</a:t>
            </a:r>
            <a:r>
              <a:rPr lang="en-AU" sz="1200" b="1" i="0" u="none" strike="noStrike" dirty="0">
                <a:solidFill>
                  <a:srgbClr val="000000"/>
                </a:solidFill>
                <a:effectLst/>
                <a:latin typeface="Calibri" panose="020F0502020204030204" pitchFamily="34" charset="0"/>
              </a:rPr>
              <a:t> is accessible: </a:t>
            </a:r>
            <a:r>
              <a:rPr lang="en-AU" sz="1200" b="0" i="0" u="none" strike="noStrike" dirty="0">
                <a:solidFill>
                  <a:srgbClr val="000000"/>
                </a:solidFill>
                <a:effectLst/>
                <a:latin typeface="Calibri" panose="020F0502020204030204" pitchFamily="34" charset="0"/>
              </a:rPr>
              <a:t>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has to be accessible for all or the majority of the people it aims to serve. It therefore needs to be designed in a way that takes the context in which it will be implemented into consideration</a:t>
            </a:r>
            <a:r>
              <a:rPr lang="en-AU" sz="1200" b="0" i="1"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Understanding possible obstacles that affected people might have in accessing different types of CFMs, including economic, social, cultural and physical, can help prevent or mitigate these obstacles.</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Raise awareness of the CFM: </a:t>
            </a:r>
            <a:r>
              <a:rPr lang="en-AU" sz="1200" b="0" i="0" u="none" strike="noStrike" dirty="0">
                <a:solidFill>
                  <a:srgbClr val="000000"/>
                </a:solidFill>
                <a:effectLst/>
                <a:latin typeface="Calibri" panose="020F0502020204030204" pitchFamily="34" charset="0"/>
              </a:rPr>
              <a:t>Affected people need to be informed about the CFM: how to use it, when they can use it, what they can use it for, and what kind of response they can expect.</a:t>
            </a:r>
            <a:r>
              <a:rPr lang="en-AU" sz="1200" b="1" i="0" u="none" strike="noStrike" dirty="0">
                <a:solidFill>
                  <a:srgbClr val="000000"/>
                </a:solidFill>
                <a:effectLst/>
                <a:latin typeface="Calibri" panose="020F0502020204030204" pitchFamily="34" charset="0"/>
              </a:rPr>
              <a:t> </a:t>
            </a:r>
            <a:r>
              <a:rPr lang="en-AU" sz="1200" b="0" i="0" u="none" strike="noStrike" dirty="0">
                <a:solidFill>
                  <a:srgbClr val="000000"/>
                </a:solidFill>
                <a:effectLst/>
                <a:latin typeface="Calibri" panose="020F0502020204030204" pitchFamily="34" charset="0"/>
              </a:rPr>
              <a:t>This can be done for example through community meetings, consultations with affected people, loudspeakers, radio and through publication material such as posters and leaflets that are issued in a language that is understood by affected people.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Ensure confidentiality and professionalism: </a:t>
            </a:r>
            <a:r>
              <a:rPr lang="en-AU" sz="1200" b="0" i="0" u="none" strike="noStrike" dirty="0">
                <a:solidFill>
                  <a:srgbClr val="000000"/>
                </a:solidFill>
                <a:effectLst/>
                <a:latin typeface="Calibri" panose="020F0502020204030204" pitchFamily="34" charset="0"/>
              </a:rPr>
              <a:t>All complaints and feedback received need to be treated with confidentiality to safeguard personal data and respect people’s right to privacy. All the data (electronic and paper) need to be stored in a safe way</a:t>
            </a:r>
            <a:r>
              <a:rPr lang="en-US" sz="1200" b="0" i="0" u="none" strike="noStrike" dirty="0">
                <a:solidFill>
                  <a:srgbClr val="000000"/>
                </a:solidFill>
                <a:effectLst/>
                <a:latin typeface="Calibri" panose="020F0502020204030204" pitchFamily="34" charset="0"/>
              </a:rPr>
              <a:t> (e.g. in locked drawers or rooms, and multiple levels of password protection)</a:t>
            </a:r>
            <a:r>
              <a:rPr lang="en-AU" sz="1200" b="0" i="0" u="none" strike="noStrike" dirty="0">
                <a:solidFill>
                  <a:srgbClr val="000000"/>
                </a:solidFill>
                <a:effectLst/>
                <a:latin typeface="Calibri" panose="020F0502020204030204" pitchFamily="34" charset="0"/>
              </a:rPr>
              <a:t>. All staff (including WFP and partner staff) that have any kind of involvement in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should be trained on how to handle, follow-up and process complaints and feedback in a confidential manner, and be aware of what their respective roles and responsibilities are.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Establish referral systems for protection related complaints: </a:t>
            </a:r>
            <a:r>
              <a:rPr lang="en-AU" sz="1200" b="0" i="0" u="none" strike="noStrike" dirty="0">
                <a:solidFill>
                  <a:srgbClr val="000000"/>
                </a:solidFill>
                <a:effectLst/>
                <a:latin typeface="Calibri" panose="020F0502020204030204" pitchFamily="34" charset="0"/>
              </a:rPr>
              <a:t>Before implementing a CFM, map the known and trusted protection actors in the areas where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will be implemented as well as their services to address protection issues (e.g.</a:t>
            </a:r>
            <a:r>
              <a:rPr lang="en-US" sz="1200" b="0" i="0" u="none" strike="noStrike" dirty="0">
                <a:solidFill>
                  <a:srgbClr val="000000"/>
                </a:solidFill>
                <a:effectLst/>
                <a:latin typeface="Calibri" panose="020F0502020204030204" pitchFamily="34" charset="0"/>
              </a:rPr>
              <a:t> clinical, legal, psychosocial, and security)</a:t>
            </a:r>
            <a:r>
              <a:rPr lang="en-AU" sz="1200" b="0" i="0" u="none" strike="noStrike" dirty="0">
                <a:solidFill>
                  <a:srgbClr val="000000"/>
                </a:solidFill>
                <a:effectLst/>
                <a:latin typeface="Calibri" panose="020F0502020204030204" pitchFamily="34" charset="0"/>
              </a:rPr>
              <a:t>. If they exist, a referral system between WFP’s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and these services should be agreed with the relevant actors.</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 </a:t>
            </a:r>
            <a:r>
              <a:rPr lang="en-GB" sz="1200" b="0" i="0" dirty="0">
                <a:effectLst/>
                <a:latin typeface="Calibri" panose="020F0502020204030204" pitchFamily="34" charset="0"/>
              </a:rPr>
              <a:t>​</a:t>
            </a:r>
            <a:endParaRPr lang="en-GB" b="0" i="0" dirty="0">
              <a:effectLst/>
            </a:endParaRPr>
          </a:p>
          <a:p>
            <a:pPr algn="l" rtl="0" fontAlgn="base"/>
            <a:r>
              <a:rPr lang="en-AU" sz="1200" b="1" i="0" u="none" strike="noStrike" dirty="0">
                <a:solidFill>
                  <a:srgbClr val="000000"/>
                </a:solidFill>
                <a:effectLst/>
                <a:latin typeface="Calibri" panose="020F0502020204030204" pitchFamily="34" charset="0"/>
              </a:rPr>
              <a:t>Design procedures to adequately handle high priority cases such as fraud, corruption and complaints related to sexual exploitation and abuse (SEA): </a:t>
            </a:r>
            <a:r>
              <a:rPr lang="en-AU" sz="1200" b="0" i="0" u="none" strike="noStrike" dirty="0">
                <a:solidFill>
                  <a:srgbClr val="000000"/>
                </a:solidFill>
                <a:effectLst/>
                <a:latin typeface="Calibri" panose="020F0502020204030204" pitchFamily="34" charset="0"/>
              </a:rPr>
              <a:t>Complaints should be graded according to severity and therefore priority. High priority cases need to be handled with specific procedures: any misconduct issues must be flagged to the Country Director, and SEA cases involving WFP staff should be reported to WFP’s Office of Inspections and Investigations (OIGI). Every country office is required to have a SEA focal point, and an alternate, responsible for handling these types of complaints (outlined in the ED’s Bulletin on protection against sexual exploitation and abuse). A referral system between the feedback </a:t>
            </a:r>
            <a:r>
              <a:rPr lang="en-AU" sz="1200" b="0" i="0" u="none" strike="noStrike" dirty="0" err="1">
                <a:solidFill>
                  <a:srgbClr val="000000"/>
                </a:solidFill>
                <a:effectLst/>
                <a:latin typeface="Calibri" panose="020F0502020204030204" pitchFamily="34" charset="0"/>
              </a:rPr>
              <a:t>mechanim</a:t>
            </a:r>
            <a:r>
              <a:rPr lang="en-AU" sz="1200" b="0" i="0" u="none" strike="noStrike" dirty="0">
                <a:solidFill>
                  <a:srgbClr val="000000"/>
                </a:solidFill>
                <a:effectLst/>
                <a:latin typeface="Calibri" panose="020F0502020204030204" pitchFamily="34" charset="0"/>
              </a:rPr>
              <a:t> and the SEA focal point needs to be in place for cases where a SEA complaint is raised through the CFM. </a:t>
            </a:r>
            <a:r>
              <a:rPr lang="en-GB" sz="1200" b="0" i="0" dirty="0">
                <a:effectLst/>
                <a:latin typeface="Calibri" panose="020F0502020204030204" pitchFamily="34" charset="0"/>
              </a:rPr>
              <a:t>​</a:t>
            </a:r>
            <a:endParaRPr lang="en-GB" b="0" i="0" dirty="0">
              <a:effectLst/>
            </a:endParaRPr>
          </a:p>
          <a:p>
            <a:pPr algn="l" rtl="0" fontAlgn="base"/>
            <a:r>
              <a:rPr lang="en-AU" sz="1200" b="0" i="0" u="none" strike="noStrike" dirty="0">
                <a:solidFill>
                  <a:srgbClr val="000000"/>
                </a:solidFill>
                <a:effectLst/>
                <a:latin typeface="Calibri" panose="020F0502020204030204" pitchFamily="34" charset="0"/>
              </a:rPr>
              <a:t>http://docustore.wfp.org/stellent/groups/public/documents/cd/wfp270695.pdf</a:t>
            </a:r>
            <a:r>
              <a:rPr lang="en-GB" sz="1200" b="0" i="0" dirty="0">
                <a:effectLst/>
                <a:latin typeface="Calibri" panose="020F0502020204030204" pitchFamily="34" charset="0"/>
              </a:rPr>
              <a:t>​</a:t>
            </a:r>
            <a:endParaRPr lang="en-GB" b="0" i="0" dirty="0">
              <a:effectLst/>
            </a:endParaRPr>
          </a:p>
          <a:p>
            <a:endParaRPr lang="en-US" dirty="0"/>
          </a:p>
        </p:txBody>
      </p:sp>
    </p:spTree>
    <p:extLst>
      <p:ext uri="{BB962C8B-B14F-4D97-AF65-F5344CB8AC3E}">
        <p14:creationId xmlns:p14="http://schemas.microsoft.com/office/powerpoint/2010/main" val="1260943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shows that most </a:t>
            </a:r>
            <a:r>
              <a:rPr lang="en-US" dirty="0" err="1"/>
              <a:t>organisations</a:t>
            </a:r>
            <a:r>
              <a:rPr lang="en-US" dirty="0"/>
              <a:t> have some kind of AAP mechanism in place and PSEA policies and procedures.  We are basing this presentation on the assumption that WVI is one of them; so will not go into details on particular activities and systems….</a:t>
            </a:r>
          </a:p>
          <a:p>
            <a:endParaRPr lang="en-US" dirty="0"/>
          </a:p>
          <a:p>
            <a:r>
              <a:rPr lang="en-US" dirty="0"/>
              <a:t>However, happy to provide support here if there are identified gaps..</a:t>
            </a:r>
          </a:p>
          <a:p>
            <a:r>
              <a:rPr lang="en-US" dirty="0"/>
              <a:t> -</a:t>
            </a:r>
          </a:p>
          <a:p>
            <a:endParaRPr lang="en-US" dirty="0"/>
          </a:p>
        </p:txBody>
      </p:sp>
    </p:spTree>
    <p:extLst>
      <p:ext uri="{BB962C8B-B14F-4D97-AF65-F5344CB8AC3E}">
        <p14:creationId xmlns:p14="http://schemas.microsoft.com/office/powerpoint/2010/main" val="2580344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a:t>
            </a:r>
            <a:r>
              <a:rPr lang="en-US" baseline="0" dirty="0"/>
              <a:t> shows that most </a:t>
            </a:r>
            <a:r>
              <a:rPr lang="en-US" baseline="0" dirty="0" err="1"/>
              <a:t>organisations</a:t>
            </a:r>
            <a:r>
              <a:rPr lang="en-US" baseline="0" dirty="0"/>
              <a:t> have some kind of AAP mechanism in place and PSEA procedures but we consistently hear the following:</a:t>
            </a:r>
          </a:p>
          <a:p>
            <a:r>
              <a:rPr lang="en-US" baseline="0" dirty="0"/>
              <a:t> - Communities do not know about and do not use feedback and complaints mechanisms</a:t>
            </a:r>
          </a:p>
          <a:p>
            <a:r>
              <a:rPr lang="en-US" baseline="0" dirty="0"/>
              <a:t> - Communities do not always differentiate between who the perpetrators are</a:t>
            </a:r>
          </a:p>
          <a:p>
            <a:r>
              <a:rPr lang="en-US" baseline="0" dirty="0"/>
              <a:t> - Mechanisms on the ground are unable to deal with complaints of SEA </a:t>
            </a:r>
          </a:p>
          <a:p>
            <a:r>
              <a:rPr lang="en-US" baseline="0" dirty="0"/>
              <a:t> - Mechanisms on the ground do not know what to do with complaints about other </a:t>
            </a:r>
            <a:r>
              <a:rPr lang="en-US" baseline="0" dirty="0" err="1"/>
              <a:t>organisations</a:t>
            </a:r>
            <a:endParaRPr lang="en-GB" dirty="0"/>
          </a:p>
          <a:p>
            <a:endParaRPr lang="en-US" dirty="0"/>
          </a:p>
        </p:txBody>
      </p:sp>
    </p:spTree>
    <p:extLst>
      <p:ext uri="{BB962C8B-B14F-4D97-AF65-F5344CB8AC3E}">
        <p14:creationId xmlns:p14="http://schemas.microsoft.com/office/powerpoint/2010/main" val="4166346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our perspective there are some ways in which we can work together to change this.  Will focus on 2 areas:  the need to contribute to collective systems and the need to better link AAP and PSEA activities.</a:t>
            </a:r>
          </a:p>
          <a:p>
            <a:endParaRPr lang="en-US" baseline="0" dirty="0"/>
          </a:p>
          <a:p>
            <a:r>
              <a:rPr lang="en-US" baseline="0" dirty="0"/>
              <a:t>This is not to say that other areas (e.g. boosting investigatory capacity </a:t>
            </a:r>
            <a:r>
              <a:rPr lang="en-US" baseline="0" dirty="0" err="1"/>
              <a:t>etc</a:t>
            </a:r>
            <a:r>
              <a:rPr lang="en-US" baseline="0" dirty="0"/>
              <a:t>) are not important; but for the purposes of this presentation; this will be the focus in terms of potential solutions.</a:t>
            </a:r>
            <a:endParaRPr lang="en-GB" dirty="0"/>
          </a:p>
        </p:txBody>
      </p:sp>
    </p:spTree>
    <p:extLst>
      <p:ext uri="{BB962C8B-B14F-4D97-AF65-F5344CB8AC3E}">
        <p14:creationId xmlns:p14="http://schemas.microsoft.com/office/powerpoint/2010/main" val="4104289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our perspective there are some ways in which we can work together to change this.  Will focus on 2 areas:  the need to contribute to collective systems and the need to better link AAP and PSEA activities.</a:t>
            </a:r>
          </a:p>
          <a:p>
            <a:endParaRPr lang="en-US" baseline="0" dirty="0"/>
          </a:p>
          <a:p>
            <a:r>
              <a:rPr lang="en-US" baseline="0" dirty="0"/>
              <a:t>This is not to say that other areas (e.g. boosting investigatory capacity </a:t>
            </a:r>
            <a:r>
              <a:rPr lang="en-US" baseline="0" dirty="0" err="1"/>
              <a:t>etc</a:t>
            </a:r>
            <a:r>
              <a:rPr lang="en-US" baseline="0" dirty="0"/>
              <a:t>) are not important; but for the purposes of this presentation; this will be the focus in terms of potential solutions.</a:t>
            </a:r>
            <a:endParaRPr lang="en-GB" dirty="0"/>
          </a:p>
        </p:txBody>
      </p:sp>
    </p:spTree>
    <p:extLst>
      <p:ext uri="{BB962C8B-B14F-4D97-AF65-F5344CB8AC3E}">
        <p14:creationId xmlns:p14="http://schemas.microsoft.com/office/powerpoint/2010/main" val="413435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Underlying everything we have talked about is the critical</a:t>
            </a:r>
            <a:r>
              <a:rPr lang="en-US" baseline="0" dirty="0"/>
              <a:t> need to link AAP and PSEA.</a:t>
            </a:r>
          </a:p>
          <a:p>
            <a:endParaRPr lang="en-US" baseline="0" dirty="0"/>
          </a:p>
          <a:p>
            <a:r>
              <a:rPr lang="en-US" baseline="0" dirty="0"/>
              <a:t>Talk about AAP processes; then PSEA processes and then show the results of collaboration between the 2.</a:t>
            </a:r>
          </a:p>
          <a:p>
            <a:endParaRPr lang="en-US" baseline="0" dirty="0"/>
          </a:p>
          <a:p>
            <a:r>
              <a:rPr lang="en-US" baseline="0" dirty="0"/>
              <a:t>Main point: PSEA – very internally facing processes; AAP – very community based.</a:t>
            </a:r>
          </a:p>
          <a:p>
            <a:r>
              <a:rPr lang="en-US" baseline="0" dirty="0"/>
              <a:t>Who are we trying to safeguard?  Our </a:t>
            </a:r>
            <a:r>
              <a:rPr lang="en-US" baseline="0" dirty="0" err="1"/>
              <a:t>organisations</a:t>
            </a:r>
            <a:r>
              <a:rPr lang="en-US" baseline="0" dirty="0"/>
              <a:t> or the communities? Need to link the PSEA to the AAP to make sure affected people are at the heart…</a:t>
            </a:r>
          </a:p>
        </p:txBody>
      </p:sp>
    </p:spTree>
    <p:extLst>
      <p:ext uri="{BB962C8B-B14F-4D97-AF65-F5344CB8AC3E}">
        <p14:creationId xmlns:p14="http://schemas.microsoft.com/office/powerpoint/2010/main" val="1196522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for now some examples on how collaboration between AAP and PSEA could function </a:t>
            </a:r>
          </a:p>
          <a:p>
            <a:endParaRPr lang="en-US" baseline="0" dirty="0"/>
          </a:p>
          <a:p>
            <a:r>
              <a:rPr lang="en-US" baseline="0" dirty="0"/>
              <a:t>Ask participants to share experiences from their </a:t>
            </a:r>
            <a:r>
              <a:rPr lang="en-US" baseline="0" dirty="0" err="1"/>
              <a:t>counrties</a:t>
            </a:r>
            <a:endParaRPr lang="en-GB" dirty="0"/>
          </a:p>
          <a:p>
            <a:endParaRPr lang="en-US" baseline="0" dirty="0"/>
          </a:p>
        </p:txBody>
      </p:sp>
    </p:spTree>
    <p:extLst>
      <p:ext uri="{BB962C8B-B14F-4D97-AF65-F5344CB8AC3E}">
        <p14:creationId xmlns:p14="http://schemas.microsoft.com/office/powerpoint/2010/main" val="1351875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1600"/>
              <a:buNone/>
            </a:pP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RCCE and AAP/</a:t>
            </a:r>
            <a:r>
              <a:rPr lang="en-GB" sz="1200" dirty="0">
                <a:latin typeface="Open Sans" panose="020B0606030504020204" pitchFamily="34" charset="0"/>
                <a:ea typeface="Open Sans" panose="020B0606030504020204" pitchFamily="34" charset="0"/>
                <a:cs typeface="Open Sans" panose="020B0606030504020204" pitchFamily="34" charset="0"/>
              </a:rPr>
              <a:t>CE/CCEA</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 are built on the same values and principles – both are community-centred approaches that enable and empower people to be active in overcoming the risks that they face. Community engagement is a broad term that encompasses multiple approaches aimed at working collaboratively with communities to effect positive change. Various community engagement approaches can be placed along a broad scale of participation, meaning some approaches involve communities more passively whilst others involve them more actively.  Similarly, some participatory approaches are more empowering than others. </a:t>
            </a:r>
            <a:r>
              <a:rPr lang="en-GB" sz="1200" dirty="0">
                <a:latin typeface="Open Sans" panose="020B0606030504020204" pitchFamily="34" charset="0"/>
                <a:ea typeface="Open Sans" panose="020B0606030504020204" pitchFamily="34" charset="0"/>
                <a:cs typeface="Open Sans" panose="020B0606030504020204" pitchFamily="34" charset="0"/>
              </a:rPr>
              <a:t>RCCE is an essential part of any public health emergency  response. Risk communication refers to real time exchange of information, opinion and advice between frontline responders and people who are faced with the threat of a disease to their survival, health, economic or social wellbeing. </a:t>
            </a:r>
          </a:p>
          <a:p>
            <a:pPr marL="0" lvl="0" indent="0" algn="l" rtl="0">
              <a:lnSpc>
                <a:spcPct val="90000"/>
              </a:lnSpc>
              <a:spcBef>
                <a:spcPts val="0"/>
              </a:spcBef>
              <a:spcAft>
                <a:spcPts val="0"/>
              </a:spcAft>
              <a:buClr>
                <a:schemeClr val="dk1"/>
              </a:buClr>
              <a:buSzPts val="1600"/>
              <a:buNone/>
            </a:pPr>
            <a:endParaRPr lang="en-GB" sz="1200" dirty="0">
              <a:latin typeface="Open Sans" panose="020B0606030504020204" pitchFamily="34" charset="0"/>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Clr>
                <a:schemeClr val="dk1"/>
              </a:buClr>
              <a:buSzPts val="1600"/>
              <a:buNone/>
            </a:pPr>
            <a:r>
              <a:rPr lang="en-GB" sz="1200" dirty="0">
                <a:latin typeface="Open Sans" panose="020B0606030504020204" pitchFamily="34" charset="0"/>
                <a:ea typeface="Open Sans" panose="020B0606030504020204" pitchFamily="34" charset="0"/>
                <a:cs typeface="Open Sans" panose="020B0606030504020204" pitchFamily="34" charset="0"/>
              </a:rPr>
              <a:t>People in the community will not distinguish between an RCCE actor and an AAP/CE actor, so the two groups must work together seamlessly. The specifics of the collaboration between the two approaches will vary depending on the context. Ideally, if there is an existing Communication, Community Engagement and Accountability group active </a:t>
            </a:r>
            <a:r>
              <a:rPr lang="en-GB" sz="1200" dirty="0" err="1">
                <a:latin typeface="Open Sans" panose="020B0606030504020204" pitchFamily="34" charset="0"/>
                <a:ea typeface="Open Sans" panose="020B0606030504020204" pitchFamily="34" charset="0"/>
                <a:cs typeface="Open Sans" panose="020B0606030504020204" pitchFamily="34" charset="0"/>
              </a:rPr>
              <a:t>withing</a:t>
            </a:r>
            <a:r>
              <a:rPr lang="en-GB" sz="1200" dirty="0">
                <a:latin typeface="Open Sans" panose="020B0606030504020204" pitchFamily="34" charset="0"/>
                <a:ea typeface="Open Sans" panose="020B0606030504020204" pitchFamily="34" charset="0"/>
                <a:cs typeface="Open Sans" panose="020B0606030504020204" pitchFamily="34" charset="0"/>
              </a:rPr>
              <a:t> the humanitarian architecture, the AAP and RCCE would be the specific sub-groups within the community engagement group, where one exists. However, where this level of integration is not possible, the two groups should work extremely closely, collaborating on areas such as shared learning on approaches and community feedback, joint planning and integrated engagement strategies. </a:t>
            </a:r>
          </a:p>
          <a:p>
            <a:pPr marL="0" lvl="0" indent="0" algn="l" rtl="0">
              <a:lnSpc>
                <a:spcPct val="90000"/>
              </a:lnSpc>
              <a:spcBef>
                <a:spcPts val="0"/>
              </a:spcBef>
              <a:spcAft>
                <a:spcPts val="0"/>
              </a:spcAft>
              <a:buClr>
                <a:schemeClr val="dk1"/>
              </a:buClr>
              <a:buSzPts val="1600"/>
              <a:buNone/>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chemeClr val="dk1"/>
              </a:buClr>
              <a:buSzPts val="1600"/>
              <a:buNone/>
            </a:pPr>
            <a:r>
              <a:rPr lang="en-GB" sz="1200" dirty="0">
                <a:latin typeface="Open Sans" panose="020B0606030504020204" pitchFamily="34" charset="0"/>
                <a:ea typeface="Open Sans" panose="020B0606030504020204" pitchFamily="34" charset="0"/>
                <a:cs typeface="Open Sans" panose="020B0606030504020204" pitchFamily="34" charset="0"/>
              </a:rPr>
              <a:t>Engaging the community is most effective when done by people the community trusts, regardless of their technical specialty. In some cases, it will be the same partner capacity tasked to do both AAP/CE/CCEA and RCCE, so the collaboration is even more important. </a:t>
            </a:r>
          </a:p>
          <a:p>
            <a:pPr marL="0" lvl="0" indent="0" algn="l" rtl="0">
              <a:lnSpc>
                <a:spcPct val="90000"/>
              </a:lnSpc>
              <a:spcBef>
                <a:spcPts val="0"/>
              </a:spcBef>
              <a:spcAft>
                <a:spcPts val="0"/>
              </a:spcAft>
              <a:buClr>
                <a:schemeClr val="dk1"/>
              </a:buClr>
              <a:buSzPts val="1600"/>
              <a:buNone/>
            </a:pPr>
            <a:endParaRPr lang="en-GB" sz="1200" dirty="0">
              <a:latin typeface="Open Sans" panose="020B0606030504020204" pitchFamily="34" charset="0"/>
              <a:ea typeface="Open Sans" panose="020B0606030504020204" pitchFamily="34" charset="0"/>
              <a:cs typeface="Open Sans" panose="020B0606030504020204" pitchFamily="34" charset="0"/>
              <a:sym typeface="Calibri"/>
            </a:endParaRPr>
          </a:p>
          <a:p>
            <a:endParaRPr lang="en-GB" dirty="0"/>
          </a:p>
          <a:p>
            <a:endParaRPr lang="en-US" baseline="0" dirty="0"/>
          </a:p>
        </p:txBody>
      </p:sp>
    </p:spTree>
    <p:extLst>
      <p:ext uri="{BB962C8B-B14F-4D97-AF65-F5344CB8AC3E}">
        <p14:creationId xmlns:p14="http://schemas.microsoft.com/office/powerpoint/2010/main" val="2150308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sym typeface="Calibri"/>
              </a:rPr>
              <a:t>Working out the best way to </a:t>
            </a:r>
            <a:r>
              <a:rPr lang="en-US" sz="1200" dirty="0">
                <a:latin typeface="Open Sans" panose="020B0606030504020204" pitchFamily="34" charset="0"/>
                <a:ea typeface="Open Sans" panose="020B0606030504020204" pitchFamily="34" charset="0"/>
                <a:cs typeface="Open Sans" panose="020B0606030504020204" pitchFamily="34" charset="0"/>
              </a:rPr>
              <a:t>integrate</a:t>
            </a:r>
            <a:r>
              <a:rPr lang="en-US" sz="1200" dirty="0">
                <a:latin typeface="Open Sans" panose="020B0606030504020204" pitchFamily="34" charset="0"/>
                <a:ea typeface="Open Sans" panose="020B0606030504020204" pitchFamily="34" charset="0"/>
                <a:cs typeface="Open Sans" panose="020B0606030504020204" pitchFamily="34" charset="0"/>
                <a:sym typeface="Calibri"/>
              </a:rPr>
              <a:t>, based on your context, </a:t>
            </a:r>
            <a:r>
              <a:rPr lang="en-US" sz="1200" dirty="0">
                <a:latin typeface="Open Sans" panose="020B0606030504020204" pitchFamily="34" charset="0"/>
                <a:ea typeface="Open Sans" panose="020B0606030504020204" pitchFamily="34" charset="0"/>
                <a:cs typeface="Open Sans" panose="020B0606030504020204" pitchFamily="34" charset="0"/>
              </a:rPr>
              <a:t>is</a:t>
            </a:r>
            <a:r>
              <a:rPr lang="en-US" sz="1200" dirty="0">
                <a:latin typeface="Open Sans" panose="020B0606030504020204" pitchFamily="34" charset="0"/>
                <a:ea typeface="Open Sans" panose="020B0606030504020204" pitchFamily="34" charset="0"/>
                <a:cs typeface="Open Sans" panose="020B0606030504020204" pitchFamily="34" charset="0"/>
                <a:sym typeface="Calibri"/>
              </a:rPr>
              <a:t> the starting </a:t>
            </a:r>
            <a:r>
              <a:rPr lang="en-US" sz="1200" dirty="0">
                <a:latin typeface="Open Sans" panose="020B0606030504020204" pitchFamily="34" charset="0"/>
                <a:ea typeface="Open Sans" panose="020B0606030504020204" pitchFamily="34" charset="0"/>
                <a:cs typeface="Open Sans" panose="020B0606030504020204" pitchFamily="34" charset="0"/>
              </a:rPr>
              <a:t>point</a:t>
            </a:r>
            <a:r>
              <a:rPr lang="en-US" sz="1200" dirty="0">
                <a:latin typeface="Open Sans" panose="020B0606030504020204" pitchFamily="34" charset="0"/>
                <a:ea typeface="Open Sans" panose="020B0606030504020204" pitchFamily="34" charset="0"/>
                <a:cs typeface="Open Sans" panose="020B0606030504020204" pitchFamily="34" charset="0"/>
                <a:sym typeface="Calibri"/>
              </a:rPr>
              <a:t> to </a:t>
            </a:r>
            <a:r>
              <a:rPr lang="en-US" sz="1200" dirty="0">
                <a:latin typeface="Open Sans" panose="020B0606030504020204" pitchFamily="34" charset="0"/>
                <a:ea typeface="Open Sans" panose="020B0606030504020204" pitchFamily="34" charset="0"/>
                <a:cs typeface="Open Sans" panose="020B0606030504020204" pitchFamily="34" charset="0"/>
              </a:rPr>
              <a:t>unlock the potential benefits of</a:t>
            </a:r>
            <a:r>
              <a:rPr lang="en-US" sz="1200" dirty="0">
                <a:latin typeface="Open Sans" panose="020B0606030504020204" pitchFamily="34" charset="0"/>
                <a:ea typeface="Open Sans" panose="020B0606030504020204" pitchFamily="34" charset="0"/>
                <a:cs typeface="Open Sans" panose="020B0606030504020204" pitchFamily="34" charset="0"/>
                <a:sym typeface="Calibri"/>
              </a:rPr>
              <a:t> this close collaboration – a summary of which are shown in the diagram.</a:t>
            </a:r>
            <a:r>
              <a:rPr lang="en-US" sz="1100" dirty="0">
                <a:latin typeface="Open Sans" panose="020B0606030504020204" pitchFamily="34" charset="0"/>
                <a:ea typeface="Open Sans" panose="020B0606030504020204" pitchFamily="34" charset="0"/>
                <a:cs typeface="Open Sans" panose="020B0606030504020204" pitchFamily="34" charset="0"/>
                <a:sym typeface="Calibri"/>
              </a:rPr>
              <a:t> </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lang="en-US" dirty="0"/>
          </a:p>
          <a:p>
            <a:endParaRPr lang="en-US" baseline="0" dirty="0"/>
          </a:p>
        </p:txBody>
      </p:sp>
    </p:spTree>
    <p:extLst>
      <p:ext uri="{BB962C8B-B14F-4D97-AF65-F5344CB8AC3E}">
        <p14:creationId xmlns:p14="http://schemas.microsoft.com/office/powerpoint/2010/main" val="1899550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Engagement with, and accountability to, people affected by crises remains one of the areas in the humanitarian system that has seen the least progress in recent years. </a:t>
            </a:r>
          </a:p>
          <a:p>
            <a:endParaRPr lang="en-GB" dirty="0"/>
          </a:p>
          <a:p>
            <a:r>
              <a:rPr lang="en-GB" dirty="0"/>
              <a:t>Even where more detailed dialogue does occur, not enough consideration is given to the possible replication, through existing or newly created decision-making bodies supported by humanitarian organizations, of pre-existing power structures that may prolong and/ or create new forms of discrimination within the community. </a:t>
            </a:r>
          </a:p>
          <a:p>
            <a:endParaRPr lang="en-GB" dirty="0"/>
          </a:p>
          <a:p>
            <a:r>
              <a:rPr lang="en-GB" dirty="0"/>
              <a:t>This means that, as willing as they may be, affected people remain unable to systematically, and meaningfully, hold humanitarians to account for aid provided or aid not received. This is further exacerbated in armed conflicts and other situations of violence, which are intrinsically characterized by highly politicized, sensitive, insecure and contested environments, both physically and digitally. Biases and power imbalances exist within and between communities affected by conflict; rumours, misinformation and propaganda are rife. There is constant change and disruption; unique sets of expectations from those affected by the violence and those party to it; and an erosion of trust and proximity.</a:t>
            </a:r>
          </a:p>
        </p:txBody>
      </p:sp>
    </p:spTree>
    <p:extLst>
      <p:ext uri="{BB962C8B-B14F-4D97-AF65-F5344CB8AC3E}">
        <p14:creationId xmlns:p14="http://schemas.microsoft.com/office/powerpoint/2010/main" val="237843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Talking points</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The IASC has four key commitments to AAP – this is what we base our direction of our work on</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0" u="none" strike="noStrike" kern="1200" dirty="0">
                <a:solidFill>
                  <a:schemeClr val="tx1"/>
                </a:solidFill>
                <a:effectLst/>
                <a:latin typeface="+mn-lt"/>
                <a:ea typeface="+mn-ea"/>
                <a:cs typeface="+mn-cs"/>
              </a:rPr>
              <a:t>GB / CHS add in</a:t>
            </a:r>
            <a:r>
              <a:rPr lang="en-US" sz="1200" b="0" i="0" kern="1200" dirty="0">
                <a:solidFill>
                  <a:schemeClr val="tx1"/>
                </a:solidFill>
                <a:effectLst/>
                <a:latin typeface="+mn-lt"/>
                <a:ea typeface="+mn-ea"/>
                <a:cs typeface="+mn-cs"/>
              </a:rPr>
              <a:t>​</a:t>
            </a:r>
            <a:endParaRPr lang="en-US" b="0" i="0" dirty="0">
              <a:effectLst/>
            </a:endParaRPr>
          </a:p>
          <a:p>
            <a:endParaRPr lang="en-US" dirty="0"/>
          </a:p>
        </p:txBody>
      </p:sp>
    </p:spTree>
    <p:extLst>
      <p:ext uri="{BB962C8B-B14F-4D97-AF65-F5344CB8AC3E}">
        <p14:creationId xmlns:p14="http://schemas.microsoft.com/office/powerpoint/2010/main" val="3380896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u="none" strike="noStrike" dirty="0">
                <a:solidFill>
                  <a:srgbClr val="263333"/>
                </a:solidFill>
                <a:effectLst/>
                <a:latin typeface="Ubuntu"/>
              </a:rPr>
              <a:t>AAP and conflict-sensitivity require us to pay attention to not just ‘</a:t>
            </a:r>
            <a:r>
              <a:rPr lang="en-GB" b="0" i="1" u="none" strike="noStrike" dirty="0">
                <a:solidFill>
                  <a:srgbClr val="263333"/>
                </a:solidFill>
                <a:effectLst/>
                <a:latin typeface="Ubuntu"/>
              </a:rPr>
              <a:t>needs</a:t>
            </a:r>
            <a:r>
              <a:rPr lang="en-GB" b="0" i="0" u="none" strike="noStrike" dirty="0">
                <a:solidFill>
                  <a:srgbClr val="263333"/>
                </a:solidFill>
                <a:effectLst/>
                <a:latin typeface="Ubuntu"/>
              </a:rPr>
              <a:t>’ and </a:t>
            </a:r>
            <a:r>
              <a:rPr lang="en-GB" b="0" i="1" u="none" strike="noStrike" dirty="0">
                <a:solidFill>
                  <a:srgbClr val="263333"/>
                </a:solidFill>
                <a:effectLst/>
                <a:latin typeface="Ubuntu"/>
              </a:rPr>
              <a:t>‘rights’</a:t>
            </a:r>
            <a:r>
              <a:rPr lang="en-GB" b="0" i="0" u="none" strike="noStrike" dirty="0">
                <a:solidFill>
                  <a:srgbClr val="263333"/>
                </a:solidFill>
                <a:effectLst/>
                <a:latin typeface="Ubuntu"/>
              </a:rPr>
              <a:t> but also to the </a:t>
            </a:r>
            <a:r>
              <a:rPr lang="en-GB" b="0" i="1" u="none" strike="noStrike" dirty="0">
                <a:solidFill>
                  <a:srgbClr val="263333"/>
                </a:solidFill>
                <a:effectLst/>
                <a:latin typeface="Ubuntu"/>
              </a:rPr>
              <a:t>quality of relationships</a:t>
            </a:r>
            <a:r>
              <a:rPr lang="en-GB" b="0" i="0" u="none" strike="noStrike" dirty="0">
                <a:solidFill>
                  <a:srgbClr val="263333"/>
                </a:solidFill>
                <a:effectLst/>
                <a:latin typeface="Ubuntu"/>
              </a:rPr>
              <a:t>. While a conflict-sensitivity lens looks at a wider set of relationships, e.g. within IDP and host populations and between them, it does include the quality of relationship between the affected populations and us, which is central to AAP.</a:t>
            </a:r>
          </a:p>
          <a:p>
            <a:pPr algn="just"/>
            <a:endParaRPr lang="en-GB" b="0" i="0" u="none" strike="noStrike" dirty="0">
              <a:solidFill>
                <a:srgbClr val="263333"/>
              </a:solidFill>
              <a:effectLst/>
              <a:latin typeface="Ubuntu"/>
            </a:endParaRPr>
          </a:p>
          <a:p>
            <a:pPr algn="just"/>
            <a:r>
              <a:rPr lang="en-GB" b="0" i="0" u="none" strike="noStrike" dirty="0">
                <a:solidFill>
                  <a:srgbClr val="263333"/>
                </a:solidFill>
                <a:effectLst/>
                <a:latin typeface="Ubuntu"/>
              </a:rPr>
              <a:t>AAP and conflict sensitivity can support each other: If we have an effective feedback and complaints mechanism, it may help us pick up unintended negative consequences of our intervention. A concern not to cause unintentional harm, will reinforce our care that the AAP feedback and complaints mechanism is indeed ‘safe’ for people to use, and doesn’t expose them to any form of retaliation. It also keeps our eye on the ‘implicit messages’ we may be sending through our behaviours: reducing people to statistics, to categories of ‘displaced’ and ‘host’, to their ‘needs’, whether we like it or not, is taking away much of their dignity, of their diversity, and of their confidence in their ability to make their own choices. Our power and privilege as aid workers can also lead to behaviours of indifference, impatience, and superiority, which further confirm to those in distress their loss of autonomy and worthiness. Fierce rivalry among aid agencies sends a clear message that competition, not collaboration, is the norm.</a:t>
            </a:r>
          </a:p>
          <a:p>
            <a:pPr algn="just"/>
            <a:endParaRPr lang="en-GB" b="0" i="0" u="none" strike="noStrike" dirty="0">
              <a:solidFill>
                <a:srgbClr val="263333"/>
              </a:solidFill>
              <a:effectLst/>
              <a:latin typeface="Ubuntu"/>
            </a:endParaRPr>
          </a:p>
          <a:p>
            <a:pPr algn="just"/>
            <a:r>
              <a:rPr lang="en-GB" b="0" i="0" u="none" strike="noStrike" dirty="0">
                <a:solidFill>
                  <a:srgbClr val="263333"/>
                </a:solidFill>
                <a:effectLst/>
                <a:latin typeface="Ubuntu"/>
              </a:rPr>
              <a:t>A conflict-sensitive way of working goes beyond the local level, where AAP is </a:t>
            </a:r>
            <a:r>
              <a:rPr lang="en-GB" b="0" i="0" u="none" strike="noStrike" dirty="0" err="1">
                <a:solidFill>
                  <a:srgbClr val="263333"/>
                </a:solidFill>
                <a:effectLst/>
                <a:latin typeface="Ubuntu"/>
              </a:rPr>
              <a:t>centered</a:t>
            </a:r>
            <a:r>
              <a:rPr lang="en-GB" b="0" i="0" u="none" strike="noStrike" dirty="0">
                <a:solidFill>
                  <a:srgbClr val="263333"/>
                </a:solidFill>
                <a:effectLst/>
                <a:latin typeface="Ubuntu"/>
              </a:rPr>
              <a:t>, and includes strategic choices such as who you take funding from, and on what terms. But if we act with great conflict-sensitivity, and prevent or mitigate negative consequences from our intervention, then this is something positive we can account for to the affected populations.</a:t>
            </a:r>
          </a:p>
          <a:p>
            <a:endParaRPr lang="en-GB" dirty="0"/>
          </a:p>
          <a:p>
            <a:endParaRPr lang="en-GB" dirty="0"/>
          </a:p>
        </p:txBody>
      </p:sp>
    </p:spTree>
    <p:extLst>
      <p:ext uri="{BB962C8B-B14F-4D97-AF65-F5344CB8AC3E}">
        <p14:creationId xmlns:p14="http://schemas.microsoft.com/office/powerpoint/2010/main" val="268635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Talking points:</a:t>
            </a:r>
            <a:r>
              <a:rPr lang="en-US" sz="1200" b="0" i="0" kern="1200" dirty="0">
                <a:solidFill>
                  <a:schemeClr val="tx1"/>
                </a:solidFill>
                <a:effectLst/>
                <a:latin typeface="+mn-lt"/>
                <a:ea typeface="+mn-ea"/>
                <a:cs typeface="+mn-cs"/>
              </a:rPr>
              <a:t>​</a:t>
            </a:r>
            <a:endParaRPr lang="en-US" b="0" i="0" dirty="0">
              <a:effectLst/>
            </a:endParaRP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Recognise there are differing terminologies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Ask percipients what they call it in their organisation? Do they recognise any of the terms?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1" i="0" u="none" strike="noStrike" kern="1200" dirty="0">
                <a:solidFill>
                  <a:schemeClr val="tx1"/>
                </a:solidFill>
                <a:effectLst/>
                <a:latin typeface="+mn-lt"/>
                <a:ea typeface="+mn-ea"/>
                <a:cs typeface="+mn-cs"/>
              </a:rPr>
              <a:t>Recommendation: avoid lengthy discussion re: terminology and focus on concept</a:t>
            </a:r>
            <a:r>
              <a:rPr lang="en-US" sz="1200" b="0" i="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3752477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What am we actually talking about here? </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The increasingly important focus country level or response-wide ‘Accountability to Affected Populations’ – or AAP.  This means inter-agency efforts supporting:  </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coordination of the </a:t>
            </a:r>
            <a:r>
              <a:rPr lang="en-US" sz="1200" b="1" i="0" u="none" strike="noStrike" kern="1200" dirty="0">
                <a:solidFill>
                  <a:schemeClr val="tx1"/>
                </a:solidFill>
                <a:effectLst/>
                <a:latin typeface="+mn-lt"/>
                <a:ea typeface="+mn-ea"/>
                <a:cs typeface="+mn-cs"/>
              </a:rPr>
              <a:t>provision of information</a:t>
            </a:r>
            <a:r>
              <a:rPr lang="en-US" sz="1200" b="0" i="0" u="none" strike="noStrike" kern="1200" dirty="0">
                <a:solidFill>
                  <a:schemeClr val="tx1"/>
                </a:solidFill>
                <a:effectLst/>
                <a:latin typeface="+mn-lt"/>
                <a:ea typeface="+mn-ea"/>
                <a:cs typeface="+mn-cs"/>
              </a:rPr>
              <a:t> to affected communities;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Ensuring the overall humanitarian response is regularly </a:t>
            </a:r>
            <a:r>
              <a:rPr lang="en-US" sz="1200" b="1" i="0" u="none" strike="noStrike" kern="1200" dirty="0">
                <a:solidFill>
                  <a:schemeClr val="tx1"/>
                </a:solidFill>
                <a:effectLst/>
                <a:latin typeface="+mn-lt"/>
                <a:ea typeface="+mn-ea"/>
                <a:cs typeface="+mn-cs"/>
              </a:rPr>
              <a:t>informed by the views of affected communities; </a:t>
            </a:r>
            <a:r>
              <a:rPr lang="en-US" sz="1200" b="0" i="0" u="none" strike="noStrike" kern="1200" dirty="0">
                <a:solidFill>
                  <a:schemeClr val="tx1"/>
                </a:solidFill>
                <a:effectLst/>
                <a:latin typeface="+mn-lt"/>
                <a:ea typeface="+mn-ea"/>
                <a:cs typeface="+mn-cs"/>
              </a:rPr>
              <a:t>and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Ensuring affected communities can </a:t>
            </a:r>
            <a:r>
              <a:rPr lang="en-US" sz="1200" b="1" i="0" u="none" strike="noStrike" kern="1200" dirty="0">
                <a:solidFill>
                  <a:schemeClr val="tx1"/>
                </a:solidFill>
                <a:effectLst/>
                <a:latin typeface="+mn-lt"/>
                <a:ea typeface="+mn-ea"/>
                <a:cs typeface="+mn-cs"/>
              </a:rPr>
              <a:t>assess and comment on agencies’ performance </a:t>
            </a:r>
            <a:r>
              <a:rPr lang="en-US" sz="1200" b="1" i="0" u="sng" kern="1200" dirty="0">
                <a:solidFill>
                  <a:schemeClr val="tx1"/>
                </a:solidFill>
                <a:effectLst/>
                <a:latin typeface="+mn-lt"/>
                <a:ea typeface="+mn-ea"/>
                <a:cs typeface="+mn-cs"/>
              </a:rPr>
              <a:t>and</a:t>
            </a:r>
            <a:r>
              <a:rPr lang="en-US" sz="1200" b="1" i="0" u="none" strike="noStrike" kern="1200" dirty="0">
                <a:solidFill>
                  <a:schemeClr val="tx1"/>
                </a:solidFill>
                <a:effectLst/>
                <a:latin typeface="+mn-lt"/>
                <a:ea typeface="+mn-ea"/>
                <a:cs typeface="+mn-cs"/>
              </a:rPr>
              <a:t> the overall performance of the response </a:t>
            </a:r>
            <a:r>
              <a:rPr lang="en-US" sz="1200" b="0" i="0" u="none" strike="noStrike" kern="1200" dirty="0">
                <a:solidFill>
                  <a:schemeClr val="tx1"/>
                </a:solidFill>
                <a:effectLst/>
                <a:latin typeface="+mn-lt"/>
                <a:ea typeface="+mn-ea"/>
                <a:cs typeface="+mn-cs"/>
              </a:rPr>
              <a:t>(including on sensitive issues such as sexual exploitation and abuse).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Now we’re speaking much more about community influence on and involvement in response performance management.  </a:t>
            </a:r>
            <a:r>
              <a:rPr lang="en-US" sz="1200" b="0" i="0" kern="1200" dirty="0">
                <a:solidFill>
                  <a:schemeClr val="tx1"/>
                </a:solidFill>
                <a:effectLst/>
                <a:latin typeface="+mn-lt"/>
                <a:ea typeface="+mn-ea"/>
                <a:cs typeface="+mn-cs"/>
              </a:rPr>
              <a:t>​</a:t>
            </a:r>
            <a:endParaRPr lang="en-US" b="0" i="0" dirty="0">
              <a:effectLst/>
            </a:endParaRPr>
          </a:p>
          <a:p>
            <a:endParaRPr lang="en-US" dirty="0"/>
          </a:p>
        </p:txBody>
      </p:sp>
    </p:spTree>
    <p:extLst>
      <p:ext uri="{BB962C8B-B14F-4D97-AF65-F5344CB8AC3E}">
        <p14:creationId xmlns:p14="http://schemas.microsoft.com/office/powerpoint/2010/main" val="304089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Group discussion: </a:t>
            </a:r>
            <a:r>
              <a:rPr lang="en-GB" sz="1200" b="0" i="0" u="none" strike="noStrike" kern="1200" dirty="0">
                <a:solidFill>
                  <a:schemeClr val="tx1"/>
                </a:solidFill>
                <a:effectLst/>
                <a:latin typeface="+mn-lt"/>
                <a:ea typeface="+mn-ea"/>
                <a:cs typeface="+mn-cs"/>
              </a:rPr>
              <a:t>Brainstorm in plenary in answer to the question, ‘How can communication help people in an emergency?’</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Possible answers: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To share information about where to go for help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To share information on how to find missing family and friends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To make people aware of dangers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To share news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To enable people to share their concerns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To share advice that may be needed</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It’s as crucial as food, water, shelter and medicine</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endParaRPr lang="en-GB" b="0" i="0" dirty="0">
              <a:effectLst/>
            </a:endParaRPr>
          </a:p>
          <a:p>
            <a:pPr rtl="0" fontAlgn="base"/>
            <a:r>
              <a:rPr lang="en-GB" sz="1200" b="0" i="1" u="none" strike="noStrike" kern="1200" dirty="0">
                <a:solidFill>
                  <a:schemeClr val="tx1"/>
                </a:solidFill>
                <a:effectLst/>
                <a:latin typeface="+mn-lt"/>
                <a:ea typeface="+mn-ea"/>
                <a:cs typeface="+mn-cs"/>
              </a:rPr>
              <a:t>Follow on question: </a:t>
            </a:r>
            <a:r>
              <a:rPr lang="en-GB" sz="1200" b="0" i="0" u="none" strike="noStrike" kern="1200" dirty="0">
                <a:solidFill>
                  <a:schemeClr val="tx1"/>
                </a:solidFill>
                <a:effectLst/>
                <a:latin typeface="+mn-lt"/>
                <a:ea typeface="+mn-ea"/>
                <a:cs typeface="+mn-cs"/>
              </a:rPr>
              <a:t>What happens if there is insufficient or conflicting information for people affected by disaster?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can cause confusion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Worsen the feeling of isolation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people don’t know or trust the sources even the most vital messages can miss the mark</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1" u="none" strike="noStrike" kern="1200" dirty="0">
                <a:solidFill>
                  <a:schemeClr val="tx1"/>
                </a:solidFill>
                <a:effectLst/>
                <a:latin typeface="+mn-lt"/>
                <a:ea typeface="+mn-ea"/>
                <a:cs typeface="+mn-cs"/>
              </a:rPr>
              <a:t>Follow on question</a:t>
            </a:r>
            <a:r>
              <a:rPr lang="en-GB" sz="1200" b="0" i="0" u="none" strike="noStrike" kern="1200" dirty="0">
                <a:solidFill>
                  <a:schemeClr val="tx1"/>
                </a:solidFill>
                <a:effectLst/>
                <a:latin typeface="+mn-lt"/>
                <a:ea typeface="+mn-ea"/>
                <a:cs typeface="+mn-cs"/>
              </a:rPr>
              <a:t>: What role does communication play between communities and aid providers?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Engaging communities can help design and implement better quality and more relevant programmes, and allocate resources better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Engaging communities can humanitarian actors meet their commitments on accountability to affected populations and promote a people-centred approach</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can enable feedback and complaints to be voiced and acted on.</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1" u="none" strike="noStrike" kern="1200" dirty="0">
                <a:solidFill>
                  <a:schemeClr val="tx1"/>
                </a:solidFill>
                <a:effectLst/>
                <a:latin typeface="+mn-lt"/>
                <a:ea typeface="+mn-ea"/>
                <a:cs typeface="+mn-cs"/>
              </a:rPr>
              <a:t>Follow on question: </a:t>
            </a:r>
            <a:r>
              <a:rPr lang="en-GB" sz="1200" b="0" i="0" u="none" strike="noStrike" kern="1200" dirty="0">
                <a:solidFill>
                  <a:schemeClr val="tx1"/>
                </a:solidFill>
                <a:effectLst/>
                <a:latin typeface="+mn-lt"/>
                <a:ea typeface="+mn-ea"/>
                <a:cs typeface="+mn-cs"/>
              </a:rPr>
              <a:t>Is communication aid?</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Yes, it can save lives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helps people make decisions and get back control of their lives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helps people reconnect and recover.</a:t>
            </a:r>
            <a:r>
              <a:rPr lang="en-US" sz="1200" b="0" i="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316480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u="none" strike="noStrike" kern="1200" dirty="0">
                <a:solidFill>
                  <a:schemeClr val="tx1"/>
                </a:solidFill>
                <a:effectLst/>
                <a:latin typeface="+mn-lt"/>
                <a:ea typeface="+mn-ea"/>
                <a:cs typeface="+mn-cs"/>
              </a:rPr>
              <a:t>Talking points:</a:t>
            </a:r>
            <a:r>
              <a:rPr lang="en-US" sz="1200" b="0" i="0" kern="1200" dirty="0">
                <a:solidFill>
                  <a:schemeClr val="tx1"/>
                </a:solidFill>
                <a:effectLst/>
                <a:latin typeface="+mn-lt"/>
                <a:ea typeface="+mn-ea"/>
                <a:cs typeface="+mn-cs"/>
              </a:rPr>
              <a:t>​</a:t>
            </a:r>
            <a:endParaRPr lang="en-US" b="0" i="0" dirty="0">
              <a:effectLst/>
            </a:endParaRPr>
          </a:p>
          <a:p>
            <a:pPr rtl="0" fontAlgn="base"/>
            <a:r>
              <a:rPr lang="en-GB" sz="1200" b="0" i="0" u="none" strike="noStrike" kern="1200" dirty="0">
                <a:solidFill>
                  <a:schemeClr val="tx1"/>
                </a:solidFill>
                <a:effectLst/>
                <a:latin typeface="+mn-lt"/>
                <a:ea typeface="+mn-ea"/>
                <a:cs typeface="+mn-cs"/>
              </a:rPr>
              <a:t>This slide summarises some of the reasons that were given in our earlier discussion, grouped by theme: humanitarian imperative / rights based / programme effectiveness / do no harm</a:t>
            </a:r>
            <a:r>
              <a:rPr lang="en-US" sz="1200" b="0" i="0" kern="1200" dirty="0">
                <a:solidFill>
                  <a:schemeClr val="tx1"/>
                </a:solidFill>
                <a:effectLst/>
                <a:latin typeface="+mn-lt"/>
                <a:ea typeface="+mn-ea"/>
                <a:cs typeface="+mn-cs"/>
              </a:rPr>
              <a:t>​</a:t>
            </a:r>
          </a:p>
          <a:p>
            <a:pPr rtl="0" fontAlgn="base"/>
            <a:r>
              <a:rPr lang="en-GB" sz="1200" b="0" i="1" u="none" strike="noStrike" kern="1200" dirty="0">
                <a:solidFill>
                  <a:schemeClr val="tx1"/>
                </a:solidFill>
                <a:effectLst/>
                <a:latin typeface="+mn-lt"/>
                <a:ea typeface="+mn-ea"/>
                <a:cs typeface="+mn-cs"/>
              </a:rPr>
              <a:t>Agency</a:t>
            </a:r>
            <a:r>
              <a:rPr lang="en-GB" sz="1200" b="0" i="0" u="none" strike="noStrike" kern="1200" dirty="0">
                <a:solidFill>
                  <a:schemeClr val="tx1"/>
                </a:solidFill>
                <a:effectLst/>
                <a:latin typeface="+mn-lt"/>
                <a:ea typeface="+mn-ea"/>
                <a:cs typeface="+mn-cs"/>
              </a:rPr>
              <a:t> is the capacity of an actor to act in a given environment. </a:t>
            </a:r>
            <a:r>
              <a:rPr lang="en-US" sz="1200" b="0" i="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421935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CF31-F81F-4407-9DDE-5A061DE78AB6}"/>
              </a:ext>
            </a:extLst>
          </p:cNvPr>
          <p:cNvSpPr>
            <a:spLocks noGrp="1"/>
          </p:cNvSpPr>
          <p:nvPr>
            <p:ph type="title" hasCustomPrompt="1"/>
          </p:nvPr>
        </p:nvSpPr>
        <p:spPr>
          <a:xfrm>
            <a:off x="609600" y="1978679"/>
            <a:ext cx="4873752" cy="1661993"/>
          </a:xfrm>
        </p:spPr>
        <p:txBody>
          <a:bodyPr anchor="t"/>
          <a:lstStyle>
            <a:lvl1pPr>
              <a:defRPr sz="4000">
                <a:solidFill>
                  <a:schemeClr val="bg1"/>
                </a:solidFill>
              </a:defRPr>
            </a:lvl1pPr>
          </a:lstStyle>
          <a:p>
            <a:r>
              <a:rPr lang="en-US" dirty="0"/>
              <a:t>Presentation goes here, even long one fits here</a:t>
            </a:r>
          </a:p>
        </p:txBody>
      </p:sp>
      <p:sp>
        <p:nvSpPr>
          <p:cNvPr id="3" name="Text Placeholder 6">
            <a:extLst>
              <a:ext uri="{FF2B5EF4-FFF2-40B4-BE49-F238E27FC236}">
                <a16:creationId xmlns:a16="http://schemas.microsoft.com/office/drawing/2014/main" id="{749E1D67-A2E2-4509-BBE7-8DE701E8A248}"/>
              </a:ext>
            </a:extLst>
          </p:cNvPr>
          <p:cNvSpPr>
            <a:spLocks noGrp="1"/>
          </p:cNvSpPr>
          <p:nvPr>
            <p:ph type="body" sz="quarter" idx="10" hasCustomPrompt="1"/>
          </p:nvPr>
        </p:nvSpPr>
        <p:spPr>
          <a:xfrm>
            <a:off x="609600" y="4490757"/>
            <a:ext cx="5143501" cy="990600"/>
          </a:xfrm>
        </p:spPr>
        <p:txBody>
          <a:bodyPr/>
          <a:lstStyle>
            <a:lvl1pPr>
              <a:defRPr sz="1800" b="0">
                <a:solidFill>
                  <a:schemeClr val="bg1"/>
                </a:solidFill>
              </a:defRPr>
            </a:lvl1pPr>
          </a:lstStyle>
          <a:p>
            <a:pPr lvl="0"/>
            <a:r>
              <a:rPr lang="en-US" dirty="0"/>
              <a:t>First Last name</a:t>
            </a:r>
          </a:p>
          <a:p>
            <a:pPr lvl="0"/>
            <a:r>
              <a:rPr lang="en-US" dirty="0"/>
              <a:t>DD Month YYYY</a:t>
            </a:r>
          </a:p>
        </p:txBody>
      </p:sp>
      <p:sp>
        <p:nvSpPr>
          <p:cNvPr id="4" name="Text Placeholder 2">
            <a:extLst>
              <a:ext uri="{FF2B5EF4-FFF2-40B4-BE49-F238E27FC236}">
                <a16:creationId xmlns:a16="http://schemas.microsoft.com/office/drawing/2014/main" id="{D6668A8F-3C0D-48E3-AE84-3FE9764EE071}"/>
              </a:ext>
            </a:extLst>
          </p:cNvPr>
          <p:cNvSpPr>
            <a:spLocks noGrp="1"/>
          </p:cNvSpPr>
          <p:nvPr>
            <p:ph type="body" sz="quarter" idx="11" hasCustomPrompt="1"/>
          </p:nvPr>
        </p:nvSpPr>
        <p:spPr>
          <a:xfrm>
            <a:off x="609600" y="4137703"/>
            <a:ext cx="1371600" cy="53297"/>
          </a:xfrm>
          <a:solidFill>
            <a:schemeClr val="bg1"/>
          </a:solidFill>
        </p:spPr>
        <p:txBody>
          <a:bodyPr/>
          <a:lstStyle>
            <a:lvl1pPr>
              <a:defRPr/>
            </a:lvl1pPr>
          </a:lstStyle>
          <a:p>
            <a:pPr lvl="0"/>
            <a:r>
              <a:rPr lang="en-US" dirty="0"/>
              <a:t> </a:t>
            </a:r>
          </a:p>
        </p:txBody>
      </p:sp>
      <p:sp>
        <p:nvSpPr>
          <p:cNvPr id="6" name="Text Placeholder 5">
            <a:extLst>
              <a:ext uri="{FF2B5EF4-FFF2-40B4-BE49-F238E27FC236}">
                <a16:creationId xmlns:a16="http://schemas.microsoft.com/office/drawing/2014/main" id="{869BEDA9-F773-49B2-B94F-D76486D1652A}"/>
              </a:ext>
            </a:extLst>
          </p:cNvPr>
          <p:cNvSpPr>
            <a:spLocks noGrp="1"/>
          </p:cNvSpPr>
          <p:nvPr>
            <p:ph type="body" sz="quarter" idx="12" hasCustomPrompt="1"/>
          </p:nvPr>
        </p:nvSpPr>
        <p:spPr>
          <a:xfrm>
            <a:off x="609600" y="1597679"/>
            <a:ext cx="4873625" cy="381000"/>
          </a:xfrm>
        </p:spPr>
        <p:txBody>
          <a:bodyPr/>
          <a:lstStyle>
            <a:lvl1pPr>
              <a:defRPr sz="1800">
                <a:solidFill>
                  <a:schemeClr val="bg1"/>
                </a:solidFill>
              </a:defRPr>
            </a:lvl1pPr>
          </a:lstStyle>
          <a:p>
            <a:pPr lvl="0"/>
            <a:r>
              <a:rPr lang="en-US" dirty="0"/>
              <a:t>EVENT TITLE GOES HERE</a:t>
            </a:r>
          </a:p>
        </p:txBody>
      </p:sp>
      <p:sp>
        <p:nvSpPr>
          <p:cNvPr id="8" name="Picture Placeholder 9">
            <a:extLst>
              <a:ext uri="{FF2B5EF4-FFF2-40B4-BE49-F238E27FC236}">
                <a16:creationId xmlns:a16="http://schemas.microsoft.com/office/drawing/2014/main" id="{92AF2F6B-EA6D-4C40-983F-307B436AF8B4}"/>
              </a:ext>
            </a:extLst>
          </p:cNvPr>
          <p:cNvSpPr>
            <a:spLocks noGrp="1"/>
          </p:cNvSpPr>
          <p:nvPr>
            <p:ph type="pic" sz="quarter" idx="13" hasCustomPrompt="1"/>
          </p:nvPr>
        </p:nvSpPr>
        <p:spPr>
          <a:xfrm>
            <a:off x="9297384" y="4947381"/>
            <a:ext cx="2286000" cy="548640"/>
          </a:xfrm>
        </p:spPr>
        <p:txBody>
          <a:bodyPr/>
          <a:lstStyle>
            <a:lvl1pPr>
              <a:defRPr sz="1200">
                <a:solidFill>
                  <a:schemeClr val="bg1"/>
                </a:solidFill>
              </a:defRPr>
            </a:lvl1pPr>
          </a:lstStyle>
          <a:p>
            <a:r>
              <a:rPr lang="en-US" dirty="0"/>
              <a:t>Click to insert partner logo or delete</a:t>
            </a:r>
          </a:p>
        </p:txBody>
      </p:sp>
      <p:sp>
        <p:nvSpPr>
          <p:cNvPr id="9" name="Picture Placeholder 9">
            <a:extLst>
              <a:ext uri="{FF2B5EF4-FFF2-40B4-BE49-F238E27FC236}">
                <a16:creationId xmlns:a16="http://schemas.microsoft.com/office/drawing/2014/main" id="{18C27DE3-C372-4583-8537-412989EEADF1}"/>
              </a:ext>
            </a:extLst>
          </p:cNvPr>
          <p:cNvSpPr>
            <a:spLocks noGrp="1"/>
          </p:cNvSpPr>
          <p:nvPr>
            <p:ph type="pic" sz="quarter" idx="14" hasCustomPrompt="1"/>
          </p:nvPr>
        </p:nvSpPr>
        <p:spPr>
          <a:xfrm>
            <a:off x="9296400" y="4122612"/>
            <a:ext cx="2286000" cy="548640"/>
          </a:xfrm>
        </p:spPr>
        <p:txBody>
          <a:bodyPr/>
          <a:lstStyle>
            <a:lvl1pPr>
              <a:defRPr sz="1200">
                <a:solidFill>
                  <a:schemeClr val="bg1"/>
                </a:solidFill>
              </a:defRPr>
            </a:lvl1pPr>
          </a:lstStyle>
          <a:p>
            <a:r>
              <a:rPr lang="en-US" dirty="0"/>
              <a:t>Click to insert partner logo or delete</a:t>
            </a:r>
          </a:p>
        </p:txBody>
      </p:sp>
    </p:spTree>
    <p:extLst>
      <p:ext uri="{BB962C8B-B14F-4D97-AF65-F5344CB8AC3E}">
        <p14:creationId xmlns:p14="http://schemas.microsoft.com/office/powerpoint/2010/main" val="191246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long title middle">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69AC81C-9992-4F15-812E-19EF9BA71081}"/>
              </a:ext>
            </a:extLst>
          </p:cNvPr>
          <p:cNvCxnSpPr>
            <a:cxnSpLocks/>
          </p:cNvCxnSpPr>
          <p:nvPr/>
        </p:nvCxnSpPr>
        <p:spPr>
          <a:xfrm>
            <a:off x="3048000" y="0"/>
            <a:ext cx="0" cy="685800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BFC92C7-43A8-4D61-8068-7BD212636402}"/>
              </a:ext>
            </a:extLst>
          </p:cNvPr>
          <p:cNvSpPr/>
          <p:nvPr/>
        </p:nvSpPr>
        <p:spPr>
          <a:xfrm>
            <a:off x="2188464" y="2569464"/>
            <a:ext cx="1719072" cy="1719072"/>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141103B-8C9E-4AAC-8136-863DEFEC2C4B}"/>
              </a:ext>
            </a:extLst>
          </p:cNvPr>
          <p:cNvSpPr txBox="1"/>
          <p:nvPr/>
        </p:nvSpPr>
        <p:spPr>
          <a:xfrm>
            <a:off x="2462803" y="2828836"/>
            <a:ext cx="634527" cy="1200329"/>
          </a:xfrm>
          <a:prstGeom prst="rect">
            <a:avLst/>
          </a:prstGeom>
          <a:noFill/>
        </p:spPr>
        <p:txBody>
          <a:bodyPr wrap="square" rtlCol="0" anchor="ctr">
            <a:spAutoFit/>
          </a:bodyPr>
          <a:lstStyle/>
          <a:p>
            <a:pPr algn="ctr"/>
            <a:r>
              <a:rPr lang="en-US" sz="7200" b="1" dirty="0">
                <a:solidFill>
                  <a:schemeClr val="accent5"/>
                </a:solidFill>
              </a:rPr>
              <a:t>0</a:t>
            </a:r>
          </a:p>
        </p:txBody>
      </p:sp>
      <p:sp>
        <p:nvSpPr>
          <p:cNvPr id="8" name="Text Placeholder 4">
            <a:extLst>
              <a:ext uri="{FF2B5EF4-FFF2-40B4-BE49-F238E27FC236}">
                <a16:creationId xmlns:a16="http://schemas.microsoft.com/office/drawing/2014/main" id="{04364BEA-D177-4D0C-8BC5-41304F4CB0B3}"/>
              </a:ext>
            </a:extLst>
          </p:cNvPr>
          <p:cNvSpPr>
            <a:spLocks noGrp="1"/>
          </p:cNvSpPr>
          <p:nvPr userDrawn="1">
            <p:ph type="body" sz="quarter" idx="21" hasCustomPrompt="1"/>
          </p:nvPr>
        </p:nvSpPr>
        <p:spPr>
          <a:xfrm>
            <a:off x="3021130" y="3035808"/>
            <a:ext cx="450850" cy="786384"/>
          </a:xfrm>
        </p:spPr>
        <p:txBody>
          <a:bodyPr anchor="ctr"/>
          <a:lstStyle>
            <a:lvl1pPr>
              <a:lnSpc>
                <a:spcPct val="100000"/>
              </a:lnSpc>
              <a:defRPr sz="7200" b="1">
                <a:solidFill>
                  <a:schemeClr val="tx1"/>
                </a:solidFill>
              </a:defRPr>
            </a:lvl1pPr>
          </a:lstStyle>
          <a:p>
            <a:pPr lvl="0"/>
            <a:r>
              <a:rPr lang="en-US" dirty="0"/>
              <a:t>2</a:t>
            </a:r>
          </a:p>
        </p:txBody>
      </p:sp>
      <p:sp>
        <p:nvSpPr>
          <p:cNvPr id="10" name="Text Placeholder 9">
            <a:extLst>
              <a:ext uri="{FF2B5EF4-FFF2-40B4-BE49-F238E27FC236}">
                <a16:creationId xmlns:a16="http://schemas.microsoft.com/office/drawing/2014/main" id="{22499974-DF3E-4608-A7C3-5D3863480953}"/>
              </a:ext>
            </a:extLst>
          </p:cNvPr>
          <p:cNvSpPr>
            <a:spLocks noGrp="1"/>
          </p:cNvSpPr>
          <p:nvPr>
            <p:ph type="body" sz="quarter" idx="22" hasCustomPrompt="1"/>
          </p:nvPr>
        </p:nvSpPr>
        <p:spPr>
          <a:xfrm>
            <a:off x="4419600" y="2782093"/>
            <a:ext cx="5532777" cy="1293813"/>
          </a:xfrm>
        </p:spPr>
        <p:txBody>
          <a:bodyPr anchor="ctr"/>
          <a:lstStyle>
            <a:lvl1pPr>
              <a:defRPr sz="2800">
                <a:solidFill>
                  <a:schemeClr val="tx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USE THIS VERSION WHEN HAVING EXTREMELY LONG SECTION TITLE</a:t>
            </a:r>
          </a:p>
        </p:txBody>
      </p:sp>
    </p:spTree>
    <p:extLst>
      <p:ext uri="{BB962C8B-B14F-4D97-AF65-F5344CB8AC3E}">
        <p14:creationId xmlns:p14="http://schemas.microsoft.com/office/powerpoint/2010/main" val="341129549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Tree>
    <p:extLst>
      <p:ext uri="{BB962C8B-B14F-4D97-AF65-F5344CB8AC3E}">
        <p14:creationId xmlns:p14="http://schemas.microsoft.com/office/powerpoint/2010/main" val="306085003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 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6" name="Text Placeholder 5">
            <a:extLst>
              <a:ext uri="{FF2B5EF4-FFF2-40B4-BE49-F238E27FC236}">
                <a16:creationId xmlns:a16="http://schemas.microsoft.com/office/drawing/2014/main" id="{14E18AB8-D7BC-4EAF-953D-028E232E4AA6}"/>
              </a:ext>
            </a:extLst>
          </p:cNvPr>
          <p:cNvSpPr>
            <a:spLocks noGrp="1"/>
          </p:cNvSpPr>
          <p:nvPr>
            <p:ph type="body" sz="quarter" idx="11" hasCustomPrompt="1"/>
          </p:nvPr>
        </p:nvSpPr>
        <p:spPr>
          <a:xfrm>
            <a:off x="609600" y="1052798"/>
            <a:ext cx="6858000" cy="381000"/>
          </a:xfrm>
        </p:spPr>
        <p:txBody>
          <a:bodyPr/>
          <a:lstStyle>
            <a:lvl1pPr>
              <a:defRPr>
                <a:solidFill>
                  <a:schemeClr val="tx1">
                    <a:lumMod val="60000"/>
                    <a:lumOff val="40000"/>
                  </a:schemeClr>
                </a:solidFill>
              </a:defRPr>
            </a:lvl1pPr>
          </a:lstStyle>
          <a:p>
            <a:pPr lvl="0"/>
            <a:r>
              <a:rPr lang="en-US" dirty="0"/>
              <a:t>This is subtitle</a:t>
            </a:r>
          </a:p>
        </p:txBody>
      </p:sp>
      <p:sp>
        <p:nvSpPr>
          <p:cNvPr id="19" name="SmartArt Placeholder 18">
            <a:extLst>
              <a:ext uri="{FF2B5EF4-FFF2-40B4-BE49-F238E27FC236}">
                <a16:creationId xmlns:a16="http://schemas.microsoft.com/office/drawing/2014/main" id="{AAFD3E2D-1289-4B07-A18B-4B01536E9DF3}"/>
              </a:ext>
            </a:extLst>
          </p:cNvPr>
          <p:cNvSpPr>
            <a:spLocks noGrp="1"/>
          </p:cNvSpPr>
          <p:nvPr>
            <p:ph type="dgm" sz="quarter" idx="12" hasCustomPrompt="1"/>
          </p:nvPr>
        </p:nvSpPr>
        <p:spPr>
          <a:xfrm>
            <a:off x="609600" y="1554481"/>
            <a:ext cx="1371600" cy="45719"/>
          </a:xfrm>
          <a:solidFill>
            <a:schemeClr val="tx2"/>
          </a:solidFill>
        </p:spPr>
        <p:txBody>
          <a:bodyPr/>
          <a:lstStyle/>
          <a:p>
            <a:r>
              <a:rPr lang="en-US" dirty="0"/>
              <a:t> </a:t>
            </a:r>
          </a:p>
        </p:txBody>
      </p:sp>
    </p:spTree>
    <p:extLst>
      <p:ext uri="{BB962C8B-B14F-4D97-AF65-F5344CB8AC3E}">
        <p14:creationId xmlns:p14="http://schemas.microsoft.com/office/powerpoint/2010/main" val="245270426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6677A02-AF01-4F8F-93B6-3F0FC335E258}"/>
              </a:ext>
            </a:extLst>
          </p:cNvPr>
          <p:cNvSpPr>
            <a:spLocks noGrp="1"/>
          </p:cNvSpPr>
          <p:nvPr>
            <p:ph type="body" sz="quarter" idx="10" hasCustomPrompt="1"/>
          </p:nvPr>
        </p:nvSpPr>
        <p:spPr>
          <a:xfrm>
            <a:off x="614916" y="2002465"/>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vl3pPr marL="342900" indent="-342900">
              <a:buFont typeface="Arial" panose="020B0604020202020204" pitchFamily="34" charset="0"/>
              <a:buChar char="•"/>
              <a:defRPr/>
            </a:lvl3pPr>
            <a:lvl4pPr>
              <a:buClr>
                <a:schemeClr val="accent1"/>
              </a:buClr>
              <a:defRPr/>
            </a:lvl4pPr>
          </a:lstStyle>
          <a:p>
            <a:pPr lvl="0"/>
            <a:r>
              <a:rPr lang="en-US" dirty="0"/>
              <a:t>Heading 1</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a:p>
            <a:pPr lvl="2"/>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a:p>
            <a:pPr lvl="3"/>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a:p>
            <a:pPr lvl="1"/>
            <a:endParaRPr lang="en-US" dirty="0"/>
          </a:p>
        </p:txBody>
      </p:sp>
      <p:sp>
        <p:nvSpPr>
          <p:cNvPr id="6" name="Text Placeholder 3">
            <a:extLst>
              <a:ext uri="{FF2B5EF4-FFF2-40B4-BE49-F238E27FC236}">
                <a16:creationId xmlns:a16="http://schemas.microsoft.com/office/drawing/2014/main" id="{8704D5B3-8204-4E1A-8747-3C6A1E7F9122}"/>
              </a:ext>
            </a:extLst>
          </p:cNvPr>
          <p:cNvSpPr>
            <a:spLocks noGrp="1"/>
          </p:cNvSpPr>
          <p:nvPr>
            <p:ph type="body" sz="quarter" idx="11" hasCustomPrompt="1"/>
          </p:nvPr>
        </p:nvSpPr>
        <p:spPr>
          <a:xfrm>
            <a:off x="6648753" y="1990060"/>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lvl="0"/>
            <a:r>
              <a:rPr lang="en-US" dirty="0"/>
              <a:t>Heading 2</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7" name="Title 6">
            <a:extLst>
              <a:ext uri="{FF2B5EF4-FFF2-40B4-BE49-F238E27FC236}">
                <a16:creationId xmlns:a16="http://schemas.microsoft.com/office/drawing/2014/main" id="{F72982FB-6F66-4EBD-857F-613174B20DC2}"/>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Tree>
    <p:extLst>
      <p:ext uri="{BB962C8B-B14F-4D97-AF65-F5344CB8AC3E}">
        <p14:creationId xmlns:p14="http://schemas.microsoft.com/office/powerpoint/2010/main" val="343429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6677A02-AF01-4F8F-93B6-3F0FC335E258}"/>
              </a:ext>
            </a:extLst>
          </p:cNvPr>
          <p:cNvSpPr>
            <a:spLocks noGrp="1"/>
          </p:cNvSpPr>
          <p:nvPr>
            <p:ph type="body" sz="quarter" idx="10" hasCustomPrompt="1"/>
          </p:nvPr>
        </p:nvSpPr>
        <p:spPr>
          <a:xfrm>
            <a:off x="614916" y="2002465"/>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vl3pPr marL="342900" indent="-342900">
              <a:buFont typeface="Arial" panose="020B0604020202020204" pitchFamily="34" charset="0"/>
              <a:buChar char="•"/>
              <a:defRPr/>
            </a:lvl3pPr>
            <a:lvl4pPr>
              <a:buClr>
                <a:schemeClr val="accent1"/>
              </a:buClr>
              <a:defRPr/>
            </a:lvl4pPr>
          </a:lstStyle>
          <a:p>
            <a:pPr lvl="0"/>
            <a:r>
              <a:rPr lang="en-US" dirty="0"/>
              <a:t>Heading 1</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a:p>
            <a:pPr lvl="2"/>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a:p>
            <a:pPr lvl="3"/>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a:p>
            <a:pPr lvl="1"/>
            <a:endParaRPr lang="en-US" dirty="0"/>
          </a:p>
        </p:txBody>
      </p:sp>
      <p:sp>
        <p:nvSpPr>
          <p:cNvPr id="6" name="Text Placeholder 3">
            <a:extLst>
              <a:ext uri="{FF2B5EF4-FFF2-40B4-BE49-F238E27FC236}">
                <a16:creationId xmlns:a16="http://schemas.microsoft.com/office/drawing/2014/main" id="{8704D5B3-8204-4E1A-8747-3C6A1E7F9122}"/>
              </a:ext>
            </a:extLst>
          </p:cNvPr>
          <p:cNvSpPr>
            <a:spLocks noGrp="1"/>
          </p:cNvSpPr>
          <p:nvPr>
            <p:ph type="body" sz="quarter" idx="11" hasCustomPrompt="1"/>
          </p:nvPr>
        </p:nvSpPr>
        <p:spPr>
          <a:xfrm>
            <a:off x="6648753" y="1990060"/>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lvl="0"/>
            <a:r>
              <a:rPr lang="en-US" dirty="0"/>
              <a:t>Heading 2</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7" name="Title 6">
            <a:extLst>
              <a:ext uri="{FF2B5EF4-FFF2-40B4-BE49-F238E27FC236}">
                <a16:creationId xmlns:a16="http://schemas.microsoft.com/office/drawing/2014/main" id="{F72982FB-6F66-4EBD-857F-613174B20DC2}"/>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9" name="Text Placeholder 5">
            <a:extLst>
              <a:ext uri="{FF2B5EF4-FFF2-40B4-BE49-F238E27FC236}">
                <a16:creationId xmlns:a16="http://schemas.microsoft.com/office/drawing/2014/main" id="{0248863F-0041-48E2-8958-E4D33E3770FA}"/>
              </a:ext>
            </a:extLst>
          </p:cNvPr>
          <p:cNvSpPr>
            <a:spLocks noGrp="1"/>
          </p:cNvSpPr>
          <p:nvPr>
            <p:ph type="body" sz="quarter" idx="12" hasCustomPrompt="1"/>
          </p:nvPr>
        </p:nvSpPr>
        <p:spPr>
          <a:xfrm>
            <a:off x="609600" y="1052798"/>
            <a:ext cx="6858000" cy="381000"/>
          </a:xfrm>
        </p:spPr>
        <p:txBody>
          <a:bodyPr/>
          <a:lstStyle>
            <a:lvl1pPr>
              <a:defRPr>
                <a:solidFill>
                  <a:schemeClr val="tx1">
                    <a:lumMod val="60000"/>
                    <a:lumOff val="40000"/>
                  </a:schemeClr>
                </a:solidFill>
              </a:defRPr>
            </a:lvl1pPr>
          </a:lstStyle>
          <a:p>
            <a:pPr lvl="0"/>
            <a:r>
              <a:rPr lang="en-US" dirty="0"/>
              <a:t>This is subtitle</a:t>
            </a:r>
          </a:p>
        </p:txBody>
      </p:sp>
      <p:sp>
        <p:nvSpPr>
          <p:cNvPr id="10" name="SmartArt Placeholder 18">
            <a:extLst>
              <a:ext uri="{FF2B5EF4-FFF2-40B4-BE49-F238E27FC236}">
                <a16:creationId xmlns:a16="http://schemas.microsoft.com/office/drawing/2014/main" id="{F6F166EE-BF9D-47F4-BEAF-B568C109513F}"/>
              </a:ext>
            </a:extLst>
          </p:cNvPr>
          <p:cNvSpPr>
            <a:spLocks noGrp="1"/>
          </p:cNvSpPr>
          <p:nvPr>
            <p:ph type="dgm" sz="quarter" idx="13" hasCustomPrompt="1"/>
          </p:nvPr>
        </p:nvSpPr>
        <p:spPr>
          <a:xfrm>
            <a:off x="609600" y="1554481"/>
            <a:ext cx="1371600" cy="45719"/>
          </a:xfrm>
          <a:solidFill>
            <a:schemeClr val="tx2"/>
          </a:solidFill>
        </p:spPr>
        <p:txBody>
          <a:bodyPr/>
          <a:lstStyle/>
          <a:p>
            <a:r>
              <a:rPr lang="en-US" dirty="0"/>
              <a:t> </a:t>
            </a:r>
          </a:p>
        </p:txBody>
      </p:sp>
    </p:spTree>
    <p:extLst>
      <p:ext uri="{BB962C8B-B14F-4D97-AF65-F5344CB8AC3E}">
        <p14:creationId xmlns:p14="http://schemas.microsoft.com/office/powerpoint/2010/main" val="799658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idd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ED9062-7D71-4E28-9652-20B7B212CD73}"/>
              </a:ext>
            </a:extLst>
          </p:cNvPr>
          <p:cNvSpPr>
            <a:spLocks noGrp="1"/>
          </p:cNvSpPr>
          <p:nvPr>
            <p:ph type="title" hasCustomPrompt="1"/>
          </p:nvPr>
        </p:nvSpPr>
        <p:spPr>
          <a:xfrm>
            <a:off x="2768965" y="2764202"/>
            <a:ext cx="6654071" cy="1329595"/>
          </a:xfrm>
        </p:spPr>
        <p:txBody>
          <a:bodyPr/>
          <a:lstStyle>
            <a:lvl1pPr algn="ctr">
              <a:defRPr sz="4800"/>
            </a:lvl1pPr>
          </a:lstStyle>
          <a:p>
            <a:r>
              <a:rPr lang="en-US" dirty="0"/>
              <a:t>AN EXAMPLE WITH JUST A SIMPLE TEXT</a:t>
            </a:r>
          </a:p>
        </p:txBody>
      </p:sp>
    </p:spTree>
    <p:extLst>
      <p:ext uri="{BB962C8B-B14F-4D97-AF65-F5344CB8AC3E}">
        <p14:creationId xmlns:p14="http://schemas.microsoft.com/office/powerpoint/2010/main" val="346180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ing text two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12228" y="3093376"/>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6678588" y="3093376"/>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2514339" y="2133600"/>
            <a:ext cx="1096962" cy="524759"/>
          </a:xfrm>
        </p:spPr>
        <p:txBody>
          <a:bodyPr/>
          <a:lstStyle>
            <a:lvl1pPr algn="ctr">
              <a:defRPr sz="4000">
                <a:solidFill>
                  <a:schemeClr val="tx2"/>
                </a:solidFill>
              </a:defRPr>
            </a:lvl1pPr>
          </a:lstStyle>
          <a:p>
            <a:pPr lvl="0"/>
            <a:r>
              <a:rPr lang="en-US" dirty="0"/>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2756449"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8580699" y="2133600"/>
            <a:ext cx="1096962" cy="524759"/>
          </a:xfrm>
        </p:spPr>
        <p:txBody>
          <a:bodyPr/>
          <a:lstStyle>
            <a:lvl1pPr algn="ctr">
              <a:defRPr sz="4000">
                <a:solidFill>
                  <a:schemeClr val="tx2"/>
                </a:solidFill>
              </a:defRPr>
            </a:lvl1pPr>
          </a:lstStyle>
          <a:p>
            <a:pPr lvl="0"/>
            <a:r>
              <a:rPr lang="en-US" dirty="0"/>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8822809"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B7C97E0F-4869-4E92-96BB-DC42767F96BC}"/>
              </a:ext>
            </a:extLst>
          </p:cNvPr>
          <p:cNvSpPr>
            <a:spLocks noGrp="1"/>
          </p:cNvSpPr>
          <p:nvPr>
            <p:ph type="pic" sz="quarter" idx="48" hasCustomPrompt="1"/>
          </p:nvPr>
        </p:nvSpPr>
        <p:spPr>
          <a:xfrm>
            <a:off x="6096000" y="1593850"/>
            <a:ext cx="18288" cy="4651375"/>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205922586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ing text three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65983"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15599" y="2133600"/>
            <a:ext cx="1096962" cy="524759"/>
          </a:xfrm>
        </p:spPr>
        <p:txBody>
          <a:bodyPr/>
          <a:lstStyle>
            <a:lvl1pPr algn="ctr">
              <a:defRPr sz="4000">
                <a:solidFill>
                  <a:schemeClr val="tx2"/>
                </a:solidFill>
              </a:defRPr>
            </a:lvl1pPr>
          </a:lstStyle>
          <a:p>
            <a:pPr lvl="0"/>
            <a:r>
              <a:rPr lang="en-US" dirty="0"/>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4813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2133600"/>
            <a:ext cx="1096962" cy="524759"/>
          </a:xfrm>
        </p:spPr>
        <p:txBody>
          <a:bodyPr/>
          <a:lstStyle>
            <a:lvl1pPr algn="ctr">
              <a:defRPr sz="4000">
                <a:solidFill>
                  <a:schemeClr val="tx2"/>
                </a:solidFill>
              </a:defRPr>
            </a:lvl1pPr>
          </a:lstStyle>
          <a:p>
            <a:pPr lvl="0"/>
            <a:r>
              <a:rPr lang="en-US" dirty="0"/>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005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79439" y="2133600"/>
            <a:ext cx="1096962" cy="524759"/>
          </a:xfrm>
        </p:spPr>
        <p:txBody>
          <a:bodyPr/>
          <a:lstStyle>
            <a:lvl1pPr algn="ctr">
              <a:defRPr sz="4000">
                <a:solidFill>
                  <a:schemeClr val="tx2"/>
                </a:solidFill>
              </a:defRPr>
            </a:lvl1pPr>
          </a:lstStyle>
          <a:p>
            <a:pPr lvl="0"/>
            <a:r>
              <a:rPr lang="en-US" dirty="0"/>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1197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Picture Placeholder 3">
            <a:extLst>
              <a:ext uri="{FF2B5EF4-FFF2-40B4-BE49-F238E27FC236}">
                <a16:creationId xmlns:a16="http://schemas.microsoft.com/office/drawing/2014/main" id="{8269B565-2362-4B7E-8014-9C8CF466E7EE}"/>
              </a:ext>
            </a:extLst>
          </p:cNvPr>
          <p:cNvSpPr>
            <a:spLocks noGrp="1"/>
          </p:cNvSpPr>
          <p:nvPr>
            <p:ph type="pic" sz="quarter" idx="48" hasCustomPrompt="1"/>
          </p:nvPr>
        </p:nvSpPr>
        <p:spPr>
          <a:xfrm>
            <a:off x="4120708" y="2133600"/>
            <a:ext cx="18288" cy="2743200"/>
          </a:xfrm>
          <a:solidFill>
            <a:schemeClr val="tx1">
              <a:lumMod val="20000"/>
              <a:lumOff val="80000"/>
            </a:schemeClr>
          </a:solidFill>
        </p:spPr>
        <p:txBody>
          <a:bodyPr/>
          <a:lstStyle/>
          <a:p>
            <a:r>
              <a:rPr lang="en-US" dirty="0"/>
              <a:t> </a:t>
            </a:r>
          </a:p>
        </p:txBody>
      </p:sp>
      <p:sp>
        <p:nvSpPr>
          <p:cNvPr id="21" name="Picture Placeholder 3">
            <a:extLst>
              <a:ext uri="{FF2B5EF4-FFF2-40B4-BE49-F238E27FC236}">
                <a16:creationId xmlns:a16="http://schemas.microsoft.com/office/drawing/2014/main" id="{60C88A63-310F-465A-9642-562DF64B5048}"/>
              </a:ext>
            </a:extLst>
          </p:cNvPr>
          <p:cNvSpPr>
            <a:spLocks noGrp="1"/>
          </p:cNvSpPr>
          <p:nvPr>
            <p:ph type="pic" sz="quarter" idx="49" hasCustomPrompt="1"/>
          </p:nvPr>
        </p:nvSpPr>
        <p:spPr>
          <a:xfrm>
            <a:off x="8043860" y="2133600"/>
            <a:ext cx="18288" cy="27432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36548939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ing Text four columns">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FF6D2564-D3F7-4306-9932-FB9241B0F78A}"/>
              </a:ext>
            </a:extLst>
          </p:cNvPr>
          <p:cNvSpPr>
            <a:spLocks noGrp="1"/>
          </p:cNvSpPr>
          <p:nvPr>
            <p:ph type="pic" sz="quarter" idx="48" hasCustomPrompt="1"/>
          </p:nvPr>
        </p:nvSpPr>
        <p:spPr>
          <a:xfrm>
            <a:off x="3173365" y="2133599"/>
            <a:ext cx="18288" cy="4114800"/>
          </a:xfrm>
          <a:solidFill>
            <a:schemeClr val="tx1">
              <a:lumMod val="20000"/>
              <a:lumOff val="80000"/>
            </a:schemeClr>
          </a:solidFill>
        </p:spPr>
        <p:txBody>
          <a:bodyPr/>
          <a:lstStyle/>
          <a:p>
            <a:r>
              <a:rPr lang="en-US" dirty="0"/>
              <a:t> </a:t>
            </a:r>
          </a:p>
        </p:txBody>
      </p:sp>
      <p:sp>
        <p:nvSpPr>
          <p:cNvPr id="28" name="Picture Placeholder 3">
            <a:extLst>
              <a:ext uri="{FF2B5EF4-FFF2-40B4-BE49-F238E27FC236}">
                <a16:creationId xmlns:a16="http://schemas.microsoft.com/office/drawing/2014/main" id="{DAA2093E-8099-4E88-A774-EB213C814113}"/>
              </a:ext>
            </a:extLst>
          </p:cNvPr>
          <p:cNvSpPr>
            <a:spLocks noGrp="1"/>
          </p:cNvSpPr>
          <p:nvPr>
            <p:ph type="pic" sz="quarter" idx="49" hasCustomPrompt="1"/>
          </p:nvPr>
        </p:nvSpPr>
        <p:spPr>
          <a:xfrm>
            <a:off x="6103076" y="2133600"/>
            <a:ext cx="18288" cy="4114800"/>
          </a:xfrm>
          <a:solidFill>
            <a:schemeClr val="tx1">
              <a:lumMod val="20000"/>
              <a:lumOff val="80000"/>
            </a:schemeClr>
          </a:solidFill>
        </p:spPr>
        <p:txBody>
          <a:bodyPr/>
          <a:lstStyle/>
          <a:p>
            <a:r>
              <a:rPr lang="en-US" dirty="0"/>
              <a:t> </a:t>
            </a:r>
          </a:p>
        </p:txBody>
      </p:sp>
      <p:sp>
        <p:nvSpPr>
          <p:cNvPr id="30" name="Picture Placeholder 3">
            <a:extLst>
              <a:ext uri="{FF2B5EF4-FFF2-40B4-BE49-F238E27FC236}">
                <a16:creationId xmlns:a16="http://schemas.microsoft.com/office/drawing/2014/main" id="{76E5B1BA-052C-4D77-99F0-C825D932BACB}"/>
              </a:ext>
            </a:extLst>
          </p:cNvPr>
          <p:cNvSpPr>
            <a:spLocks noGrp="1"/>
          </p:cNvSpPr>
          <p:nvPr>
            <p:ph type="pic" sz="quarter" idx="50" hasCustomPrompt="1"/>
          </p:nvPr>
        </p:nvSpPr>
        <p:spPr>
          <a:xfrm>
            <a:off x="9012862" y="2133600"/>
            <a:ext cx="18288" cy="4114800"/>
          </a:xfrm>
          <a:solidFill>
            <a:schemeClr val="tx1">
              <a:lumMod val="20000"/>
              <a:lumOff val="80000"/>
            </a:schemeClr>
          </a:solidFill>
        </p:spPr>
        <p:txBody>
          <a:bodyPr/>
          <a:lstStyle/>
          <a:p>
            <a:r>
              <a:rPr lang="en-US" dirty="0"/>
              <a:t> </a:t>
            </a:r>
          </a:p>
        </p:txBody>
      </p:sp>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19231"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3519873"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6425739"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207552" y="2133600"/>
            <a:ext cx="1096962" cy="524759"/>
          </a:xfrm>
        </p:spPr>
        <p:txBody>
          <a:bodyPr/>
          <a:lstStyle>
            <a:lvl1pPr algn="ctr">
              <a:defRPr sz="4000">
                <a:solidFill>
                  <a:schemeClr val="tx2"/>
                </a:solidFill>
              </a:defRPr>
            </a:lvl1pPr>
          </a:lstStyle>
          <a:p>
            <a:pPr lvl="0"/>
            <a:r>
              <a:rPr lang="en-US" dirty="0"/>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449662"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4096104" y="2133600"/>
            <a:ext cx="1096962" cy="524759"/>
          </a:xfrm>
        </p:spPr>
        <p:txBody>
          <a:bodyPr/>
          <a:lstStyle>
            <a:lvl1pPr algn="ctr">
              <a:defRPr sz="4000">
                <a:solidFill>
                  <a:schemeClr val="tx2"/>
                </a:solidFill>
              </a:defRPr>
            </a:lvl1pPr>
          </a:lstStyle>
          <a:p>
            <a:pPr lvl="0"/>
            <a:r>
              <a:rPr lang="en-US" dirty="0"/>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433821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7001970" y="2133600"/>
            <a:ext cx="1096962" cy="524759"/>
          </a:xfrm>
        </p:spPr>
        <p:txBody>
          <a:bodyPr/>
          <a:lstStyle>
            <a:lvl1pPr algn="ctr">
              <a:defRPr sz="4000">
                <a:solidFill>
                  <a:schemeClr val="tx2"/>
                </a:solidFill>
              </a:defRPr>
            </a:lvl1pPr>
          </a:lstStyle>
          <a:p>
            <a:pPr lvl="0"/>
            <a:r>
              <a:rPr lang="en-US" dirty="0"/>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7244080"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8784BFE5-D82C-4947-8264-E050D1AA1AD3}"/>
              </a:ext>
            </a:extLst>
          </p:cNvPr>
          <p:cNvSpPr>
            <a:spLocks noGrp="1"/>
          </p:cNvSpPr>
          <p:nvPr>
            <p:ph type="body" sz="quarter" idx="28" hasCustomPrompt="1"/>
          </p:nvPr>
        </p:nvSpPr>
        <p:spPr>
          <a:xfrm>
            <a:off x="9326379"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2" name="Text Placeholder 2">
            <a:extLst>
              <a:ext uri="{FF2B5EF4-FFF2-40B4-BE49-F238E27FC236}">
                <a16:creationId xmlns:a16="http://schemas.microsoft.com/office/drawing/2014/main" id="{58A7684F-6EDC-4A75-97B1-EB0CA1B5489C}"/>
              </a:ext>
            </a:extLst>
          </p:cNvPr>
          <p:cNvSpPr>
            <a:spLocks noGrp="1"/>
          </p:cNvSpPr>
          <p:nvPr>
            <p:ph type="body" sz="quarter" idx="29" hasCustomPrompt="1"/>
          </p:nvPr>
        </p:nvSpPr>
        <p:spPr>
          <a:xfrm>
            <a:off x="9902610" y="2133600"/>
            <a:ext cx="1096962" cy="524759"/>
          </a:xfrm>
        </p:spPr>
        <p:txBody>
          <a:bodyPr/>
          <a:lstStyle>
            <a:lvl1pPr algn="ctr">
              <a:defRPr sz="4000">
                <a:solidFill>
                  <a:schemeClr val="tx2"/>
                </a:solidFill>
              </a:defRPr>
            </a:lvl1pPr>
          </a:lstStyle>
          <a:p>
            <a:pPr lvl="0"/>
            <a:r>
              <a:rPr lang="en-US" dirty="0"/>
              <a:t>04</a:t>
            </a:r>
          </a:p>
        </p:txBody>
      </p:sp>
      <p:cxnSp>
        <p:nvCxnSpPr>
          <p:cNvPr id="23" name="Straight Connector 22">
            <a:extLst>
              <a:ext uri="{FF2B5EF4-FFF2-40B4-BE49-F238E27FC236}">
                <a16:creationId xmlns:a16="http://schemas.microsoft.com/office/drawing/2014/main" id="{B619149D-608A-4DBA-BBFB-C62FBE8C42C5}"/>
              </a:ext>
            </a:extLst>
          </p:cNvPr>
          <p:cNvCxnSpPr>
            <a:cxnSpLocks/>
          </p:cNvCxnSpPr>
          <p:nvPr userDrawn="1"/>
        </p:nvCxnSpPr>
        <p:spPr>
          <a:xfrm>
            <a:off x="10144720"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31950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ing text five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83838"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19"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15599" y="1828800"/>
            <a:ext cx="1096962" cy="524759"/>
          </a:xfrm>
        </p:spPr>
        <p:txBody>
          <a:bodyPr/>
          <a:lstStyle>
            <a:lvl1pPr algn="ctr">
              <a:defRPr sz="4000">
                <a:solidFill>
                  <a:schemeClr val="tx2"/>
                </a:solidFill>
              </a:defRPr>
            </a:lvl1pPr>
          </a:lstStyle>
          <a:p>
            <a:pPr lvl="0"/>
            <a:r>
              <a:rPr lang="en-US" dirty="0"/>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5770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1828800"/>
            <a:ext cx="1096962" cy="524759"/>
          </a:xfrm>
        </p:spPr>
        <p:txBody>
          <a:bodyPr/>
          <a:lstStyle>
            <a:lvl1pPr algn="ctr">
              <a:defRPr sz="4000">
                <a:solidFill>
                  <a:schemeClr val="tx2"/>
                </a:solidFill>
              </a:defRPr>
            </a:lvl1pPr>
          </a:lstStyle>
          <a:p>
            <a:pPr lvl="0"/>
            <a:r>
              <a:rPr lang="en-US" dirty="0"/>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962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79439" y="1828800"/>
            <a:ext cx="1096962" cy="524759"/>
          </a:xfrm>
        </p:spPr>
        <p:txBody>
          <a:bodyPr/>
          <a:lstStyle>
            <a:lvl1pPr algn="ctr">
              <a:defRPr sz="4000">
                <a:solidFill>
                  <a:schemeClr val="tx2"/>
                </a:solidFill>
              </a:defRPr>
            </a:lvl1pPr>
          </a:lstStyle>
          <a:p>
            <a:pPr lvl="0"/>
            <a:r>
              <a:rPr lang="en-US" dirty="0"/>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2154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2590800" y="5239962"/>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6492240" y="5239962"/>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8" name="Text Placeholder 2">
            <a:extLst>
              <a:ext uri="{FF2B5EF4-FFF2-40B4-BE49-F238E27FC236}">
                <a16:creationId xmlns:a16="http://schemas.microsoft.com/office/drawing/2014/main" id="{91D10A52-ADE7-42E2-945E-8D149E65918A}"/>
              </a:ext>
            </a:extLst>
          </p:cNvPr>
          <p:cNvSpPr>
            <a:spLocks noGrp="1"/>
          </p:cNvSpPr>
          <p:nvPr>
            <p:ph type="body" sz="quarter" idx="31" hasCustomPrompt="1"/>
          </p:nvPr>
        </p:nvSpPr>
        <p:spPr>
          <a:xfrm>
            <a:off x="3596799" y="4280186"/>
            <a:ext cx="1096962" cy="524759"/>
          </a:xfrm>
        </p:spPr>
        <p:txBody>
          <a:bodyPr/>
          <a:lstStyle>
            <a:lvl1pPr algn="ctr">
              <a:defRPr sz="4000">
                <a:solidFill>
                  <a:schemeClr val="tx2"/>
                </a:solidFill>
              </a:defRPr>
            </a:lvl1pPr>
          </a:lstStyle>
          <a:p>
            <a:pPr lvl="0"/>
            <a:r>
              <a:rPr lang="en-US" dirty="0"/>
              <a:t>04</a:t>
            </a:r>
          </a:p>
        </p:txBody>
      </p:sp>
      <p:cxnSp>
        <p:nvCxnSpPr>
          <p:cNvPr id="30" name="Straight Connector 29">
            <a:extLst>
              <a:ext uri="{FF2B5EF4-FFF2-40B4-BE49-F238E27FC236}">
                <a16:creationId xmlns:a16="http://schemas.microsoft.com/office/drawing/2014/main" id="{F650DE45-14EB-4015-AF24-979934BD2793}"/>
              </a:ext>
            </a:extLst>
          </p:cNvPr>
          <p:cNvCxnSpPr/>
          <p:nvPr userDrawn="1"/>
        </p:nvCxnSpPr>
        <p:spPr>
          <a:xfrm>
            <a:off x="3838909" y="4993481"/>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8C09EEAA-B0EA-43DF-96AA-06C8003C8E24}"/>
              </a:ext>
            </a:extLst>
          </p:cNvPr>
          <p:cNvSpPr>
            <a:spLocks noGrp="1"/>
          </p:cNvSpPr>
          <p:nvPr>
            <p:ph type="body" sz="quarter" idx="32" hasCustomPrompt="1"/>
          </p:nvPr>
        </p:nvSpPr>
        <p:spPr>
          <a:xfrm>
            <a:off x="7498238" y="4280186"/>
            <a:ext cx="1096962" cy="524759"/>
          </a:xfrm>
        </p:spPr>
        <p:txBody>
          <a:bodyPr/>
          <a:lstStyle>
            <a:lvl1pPr algn="ctr">
              <a:defRPr sz="4000">
                <a:solidFill>
                  <a:schemeClr val="tx2"/>
                </a:solidFill>
              </a:defRPr>
            </a:lvl1pPr>
          </a:lstStyle>
          <a:p>
            <a:pPr lvl="0"/>
            <a:r>
              <a:rPr lang="en-US" dirty="0"/>
              <a:t>05</a:t>
            </a:r>
          </a:p>
        </p:txBody>
      </p:sp>
      <p:cxnSp>
        <p:nvCxnSpPr>
          <p:cNvPr id="32" name="Straight Connector 31">
            <a:extLst>
              <a:ext uri="{FF2B5EF4-FFF2-40B4-BE49-F238E27FC236}">
                <a16:creationId xmlns:a16="http://schemas.microsoft.com/office/drawing/2014/main" id="{C17B79C0-3FBE-461B-9CC6-D7B0C5E82F07}"/>
              </a:ext>
            </a:extLst>
          </p:cNvPr>
          <p:cNvCxnSpPr/>
          <p:nvPr userDrawn="1"/>
        </p:nvCxnSpPr>
        <p:spPr>
          <a:xfrm>
            <a:off x="7740348" y="4993481"/>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Picture Placeholder 3">
            <a:extLst>
              <a:ext uri="{FF2B5EF4-FFF2-40B4-BE49-F238E27FC236}">
                <a16:creationId xmlns:a16="http://schemas.microsoft.com/office/drawing/2014/main" id="{25D96940-AAE9-4857-A834-9FFE8FC52FD4}"/>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dirty="0"/>
              <a:t> </a:t>
            </a:r>
          </a:p>
        </p:txBody>
      </p:sp>
      <p:sp>
        <p:nvSpPr>
          <p:cNvPr id="29" name="Picture Placeholder 3">
            <a:extLst>
              <a:ext uri="{FF2B5EF4-FFF2-40B4-BE49-F238E27FC236}">
                <a16:creationId xmlns:a16="http://schemas.microsoft.com/office/drawing/2014/main" id="{BE19D12A-AD43-48DC-ACA9-7374089625F9}"/>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dirty="0"/>
              <a:t> </a:t>
            </a:r>
          </a:p>
        </p:txBody>
      </p:sp>
      <p:sp>
        <p:nvSpPr>
          <p:cNvPr id="34" name="Picture Placeholder 3">
            <a:extLst>
              <a:ext uri="{FF2B5EF4-FFF2-40B4-BE49-F238E27FC236}">
                <a16:creationId xmlns:a16="http://schemas.microsoft.com/office/drawing/2014/main" id="{06739850-F2A5-420E-ACFE-3E92E438C639}"/>
              </a:ext>
            </a:extLst>
          </p:cNvPr>
          <p:cNvSpPr>
            <a:spLocks noGrp="1"/>
          </p:cNvSpPr>
          <p:nvPr>
            <p:ph type="pic" sz="quarter" idx="50" hasCustomPrompt="1"/>
          </p:nvPr>
        </p:nvSpPr>
        <p:spPr>
          <a:xfrm>
            <a:off x="6096000" y="4332724"/>
            <a:ext cx="18288" cy="1828800"/>
          </a:xfrm>
          <a:solidFill>
            <a:schemeClr val="tx1">
              <a:lumMod val="20000"/>
              <a:lumOff val="80000"/>
            </a:schemeClr>
          </a:solidFill>
        </p:spPr>
        <p:txBody>
          <a:bodyPr/>
          <a:lstStyle/>
          <a:p>
            <a:r>
              <a:rPr lang="en-US" dirty="0"/>
              <a:t> </a:t>
            </a:r>
          </a:p>
        </p:txBody>
      </p:sp>
      <p:sp>
        <p:nvSpPr>
          <p:cNvPr id="35" name="Picture Placeholder 3">
            <a:extLst>
              <a:ext uri="{FF2B5EF4-FFF2-40B4-BE49-F238E27FC236}">
                <a16:creationId xmlns:a16="http://schemas.microsoft.com/office/drawing/2014/main" id="{A04040D8-BAAF-4E26-89BC-40D62DA188BB}"/>
              </a:ext>
            </a:extLst>
          </p:cNvPr>
          <p:cNvSpPr>
            <a:spLocks noGrp="1"/>
          </p:cNvSpPr>
          <p:nvPr>
            <p:ph type="pic" sz="quarter" idx="51" hasCustomPrompt="1"/>
          </p:nvPr>
        </p:nvSpPr>
        <p:spPr>
          <a:xfrm rot="16200000">
            <a:off x="6086857" y="-1533144"/>
            <a:ext cx="18288" cy="10972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220090412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09600"/>
            <a:ext cx="10274910" cy="443198"/>
          </a:xfrm>
        </p:spPr>
        <p:txBody>
          <a:bodyPr>
            <a:noAutofit/>
          </a:bodyPr>
          <a:lstStyle>
            <a:lvl1pPr>
              <a:defRPr/>
            </a:lvl1pPr>
          </a:lstStyle>
          <a:p>
            <a:r>
              <a:rPr lang="en-US" dirty="0"/>
              <a:t>TABLE OF CONTENT</a:t>
            </a:r>
          </a:p>
        </p:txBody>
      </p:sp>
      <p:sp>
        <p:nvSpPr>
          <p:cNvPr id="4" name="Oval 3">
            <a:extLst>
              <a:ext uri="{FF2B5EF4-FFF2-40B4-BE49-F238E27FC236}">
                <a16:creationId xmlns:a16="http://schemas.microsoft.com/office/drawing/2014/main" id="{FD61A4ED-2362-4BF0-A576-E9E9FD91F1F4}"/>
              </a:ext>
            </a:extLst>
          </p:cNvPr>
          <p:cNvSpPr/>
          <p:nvPr/>
        </p:nvSpPr>
        <p:spPr>
          <a:xfrm>
            <a:off x="2908005" y="2324025"/>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E71F8B6-611E-4BFE-960A-F978FBBB1290}"/>
              </a:ext>
            </a:extLst>
          </p:cNvPr>
          <p:cNvSpPr txBox="1"/>
          <p:nvPr/>
        </p:nvSpPr>
        <p:spPr>
          <a:xfrm>
            <a:off x="2988679" y="2427282"/>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24" name="Text Placeholder 4">
            <a:extLst>
              <a:ext uri="{FF2B5EF4-FFF2-40B4-BE49-F238E27FC236}">
                <a16:creationId xmlns:a16="http://schemas.microsoft.com/office/drawing/2014/main" id="{B22D6813-7E50-4EDB-B058-AD50EAF1BAEC}"/>
              </a:ext>
            </a:extLst>
          </p:cNvPr>
          <p:cNvSpPr>
            <a:spLocks noGrp="1"/>
          </p:cNvSpPr>
          <p:nvPr userDrawn="1">
            <p:ph type="body" sz="quarter" idx="21" hasCustomPrompt="1"/>
          </p:nvPr>
        </p:nvSpPr>
        <p:spPr>
          <a:xfrm>
            <a:off x="3353374" y="2388033"/>
            <a:ext cx="450850" cy="786384"/>
          </a:xfrm>
        </p:spPr>
        <p:txBody>
          <a:bodyPr anchor="ctr"/>
          <a:lstStyle>
            <a:lvl1pPr>
              <a:lnSpc>
                <a:spcPct val="100000"/>
              </a:lnSpc>
              <a:defRPr sz="4000" b="1">
                <a:solidFill>
                  <a:schemeClr val="bg1"/>
                </a:solidFill>
              </a:defRPr>
            </a:lvl1pPr>
          </a:lstStyle>
          <a:p>
            <a:pPr lvl="0"/>
            <a:r>
              <a:rPr lang="en-US" dirty="0"/>
              <a:t>1</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2240494" y="3427228"/>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48" name="Text Placeholder 44">
            <a:extLst>
              <a:ext uri="{FF2B5EF4-FFF2-40B4-BE49-F238E27FC236}">
                <a16:creationId xmlns:a16="http://schemas.microsoft.com/office/drawing/2014/main" id="{679AA723-0B81-4E35-BD0B-E01216E47506}"/>
              </a:ext>
            </a:extLst>
          </p:cNvPr>
          <p:cNvSpPr>
            <a:spLocks noGrp="1"/>
          </p:cNvSpPr>
          <p:nvPr>
            <p:ph type="body" sz="quarter" idx="31" hasCustomPrompt="1"/>
          </p:nvPr>
        </p:nvSpPr>
        <p:spPr>
          <a:xfrm>
            <a:off x="4971288" y="3427228"/>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49" name="Text Placeholder 44">
            <a:extLst>
              <a:ext uri="{FF2B5EF4-FFF2-40B4-BE49-F238E27FC236}">
                <a16:creationId xmlns:a16="http://schemas.microsoft.com/office/drawing/2014/main" id="{8C7EAF04-23BA-46AD-B355-ED2A526567D5}"/>
              </a:ext>
            </a:extLst>
          </p:cNvPr>
          <p:cNvSpPr>
            <a:spLocks noGrp="1"/>
          </p:cNvSpPr>
          <p:nvPr>
            <p:ph type="body" sz="quarter" idx="32" hasCustomPrompt="1"/>
          </p:nvPr>
        </p:nvSpPr>
        <p:spPr>
          <a:xfrm>
            <a:off x="7714488" y="3427228"/>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17" name="Oval 16">
            <a:extLst>
              <a:ext uri="{FF2B5EF4-FFF2-40B4-BE49-F238E27FC236}">
                <a16:creationId xmlns:a16="http://schemas.microsoft.com/office/drawing/2014/main" id="{E8D4819D-0875-41C3-8C9B-9B00D70BFCAE}"/>
              </a:ext>
            </a:extLst>
          </p:cNvPr>
          <p:cNvSpPr/>
          <p:nvPr userDrawn="1"/>
        </p:nvSpPr>
        <p:spPr>
          <a:xfrm>
            <a:off x="5638800" y="2324025"/>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74A1E53-7422-48E9-865A-B755B927270F}"/>
              </a:ext>
            </a:extLst>
          </p:cNvPr>
          <p:cNvSpPr txBox="1"/>
          <p:nvPr userDrawn="1"/>
        </p:nvSpPr>
        <p:spPr>
          <a:xfrm>
            <a:off x="5719474" y="2427282"/>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20" name="Text Placeholder 4">
            <a:extLst>
              <a:ext uri="{FF2B5EF4-FFF2-40B4-BE49-F238E27FC236}">
                <a16:creationId xmlns:a16="http://schemas.microsoft.com/office/drawing/2014/main" id="{9E3777F8-4A79-42F4-8873-768A654090AC}"/>
              </a:ext>
            </a:extLst>
          </p:cNvPr>
          <p:cNvSpPr>
            <a:spLocks noGrp="1"/>
          </p:cNvSpPr>
          <p:nvPr>
            <p:ph type="body" sz="quarter" idx="34" hasCustomPrompt="1"/>
          </p:nvPr>
        </p:nvSpPr>
        <p:spPr>
          <a:xfrm>
            <a:off x="6084169" y="2388033"/>
            <a:ext cx="450850" cy="786384"/>
          </a:xfrm>
        </p:spPr>
        <p:txBody>
          <a:bodyPr anchor="ctr"/>
          <a:lstStyle>
            <a:lvl1pPr>
              <a:lnSpc>
                <a:spcPct val="100000"/>
              </a:lnSpc>
              <a:defRPr sz="4000" b="1">
                <a:solidFill>
                  <a:schemeClr val="bg1"/>
                </a:solidFill>
              </a:defRPr>
            </a:lvl1pPr>
          </a:lstStyle>
          <a:p>
            <a:pPr lvl="0"/>
            <a:r>
              <a:rPr lang="en-US" dirty="0"/>
              <a:t>2</a:t>
            </a:r>
          </a:p>
        </p:txBody>
      </p:sp>
      <p:sp>
        <p:nvSpPr>
          <p:cNvPr id="21" name="Oval 20">
            <a:extLst>
              <a:ext uri="{FF2B5EF4-FFF2-40B4-BE49-F238E27FC236}">
                <a16:creationId xmlns:a16="http://schemas.microsoft.com/office/drawing/2014/main" id="{186BC2E1-2CC5-4CB4-8FBB-6918DFF99253}"/>
              </a:ext>
            </a:extLst>
          </p:cNvPr>
          <p:cNvSpPr/>
          <p:nvPr userDrawn="1"/>
        </p:nvSpPr>
        <p:spPr>
          <a:xfrm>
            <a:off x="8386478" y="2323466"/>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BFE40CB-3A40-4C89-9F8B-85A2D56AE8C8}"/>
              </a:ext>
            </a:extLst>
          </p:cNvPr>
          <p:cNvSpPr txBox="1"/>
          <p:nvPr userDrawn="1"/>
        </p:nvSpPr>
        <p:spPr>
          <a:xfrm>
            <a:off x="8467152" y="2426723"/>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23" name="Text Placeholder 4">
            <a:extLst>
              <a:ext uri="{FF2B5EF4-FFF2-40B4-BE49-F238E27FC236}">
                <a16:creationId xmlns:a16="http://schemas.microsoft.com/office/drawing/2014/main" id="{4D55B235-E468-460F-9E11-F0E4F043BD7B}"/>
              </a:ext>
            </a:extLst>
          </p:cNvPr>
          <p:cNvSpPr>
            <a:spLocks noGrp="1"/>
          </p:cNvSpPr>
          <p:nvPr>
            <p:ph type="body" sz="quarter" idx="35" hasCustomPrompt="1"/>
          </p:nvPr>
        </p:nvSpPr>
        <p:spPr>
          <a:xfrm>
            <a:off x="8831847" y="2387474"/>
            <a:ext cx="450850" cy="786384"/>
          </a:xfrm>
        </p:spPr>
        <p:txBody>
          <a:bodyPr anchor="ctr"/>
          <a:lstStyle>
            <a:lvl1pPr>
              <a:lnSpc>
                <a:spcPct val="100000"/>
              </a:lnSpc>
              <a:defRPr sz="4000" b="1">
                <a:solidFill>
                  <a:schemeClr val="bg1"/>
                </a:solidFill>
              </a:defRPr>
            </a:lvl1pPr>
          </a:lstStyle>
          <a:p>
            <a:pPr lvl="0"/>
            <a:r>
              <a:rPr lang="en-US" dirty="0"/>
              <a:t>3</a:t>
            </a:r>
          </a:p>
        </p:txBody>
      </p:sp>
    </p:spTree>
    <p:extLst>
      <p:ext uri="{BB962C8B-B14F-4D97-AF65-F5344CB8AC3E}">
        <p14:creationId xmlns:p14="http://schemas.microsoft.com/office/powerpoint/2010/main" val="377191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ing text six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648"/>
            <a:ext cx="10283838"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0733" y="273455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094" y="273455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61455" y="274599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26732" y="1774783"/>
            <a:ext cx="1096962" cy="524759"/>
          </a:xfrm>
        </p:spPr>
        <p:txBody>
          <a:bodyPr/>
          <a:lstStyle>
            <a:lvl1pPr algn="ctr">
              <a:defRPr sz="4000">
                <a:solidFill>
                  <a:schemeClr val="tx2"/>
                </a:solidFill>
              </a:defRPr>
            </a:lvl1pPr>
          </a:lstStyle>
          <a:p>
            <a:pPr lvl="0"/>
            <a:r>
              <a:rPr lang="en-US" dirty="0"/>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68842" y="248807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15297" y="1774783"/>
            <a:ext cx="1096962" cy="524759"/>
          </a:xfrm>
        </p:spPr>
        <p:txBody>
          <a:bodyPr/>
          <a:lstStyle>
            <a:lvl1pPr algn="ctr">
              <a:defRPr sz="4000">
                <a:solidFill>
                  <a:schemeClr val="tx2"/>
                </a:solidFill>
              </a:defRPr>
            </a:lvl1pPr>
          </a:lstStyle>
          <a:p>
            <a:pPr lvl="0"/>
            <a:r>
              <a:rPr lang="en-US" dirty="0"/>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57407" y="248807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67454" y="1786214"/>
            <a:ext cx="1096962" cy="524759"/>
          </a:xfrm>
        </p:spPr>
        <p:txBody>
          <a:bodyPr/>
          <a:lstStyle>
            <a:lvl1pPr algn="ctr">
              <a:defRPr sz="4000">
                <a:solidFill>
                  <a:schemeClr val="tx2"/>
                </a:solidFill>
              </a:defRPr>
            </a:lvl1pPr>
          </a:lstStyle>
          <a:p>
            <a:pPr lvl="0"/>
            <a:r>
              <a:rPr lang="en-US" dirty="0"/>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09564" y="249950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620733"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4541094"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7" name="Text Placeholder 3">
            <a:extLst>
              <a:ext uri="{FF2B5EF4-FFF2-40B4-BE49-F238E27FC236}">
                <a16:creationId xmlns:a16="http://schemas.microsoft.com/office/drawing/2014/main" id="{3ACAAB46-FDC8-4A20-90E9-531C9CC12AC0}"/>
              </a:ext>
            </a:extLst>
          </p:cNvPr>
          <p:cNvSpPr>
            <a:spLocks noGrp="1"/>
          </p:cNvSpPr>
          <p:nvPr>
            <p:ph type="body" sz="quarter" idx="30" hasCustomPrompt="1"/>
          </p:nvPr>
        </p:nvSpPr>
        <p:spPr>
          <a:xfrm>
            <a:off x="8461455"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8" name="Text Placeholder 2">
            <a:extLst>
              <a:ext uri="{FF2B5EF4-FFF2-40B4-BE49-F238E27FC236}">
                <a16:creationId xmlns:a16="http://schemas.microsoft.com/office/drawing/2014/main" id="{91D10A52-ADE7-42E2-945E-8D149E65918A}"/>
              </a:ext>
            </a:extLst>
          </p:cNvPr>
          <p:cNvSpPr>
            <a:spLocks noGrp="1"/>
          </p:cNvSpPr>
          <p:nvPr>
            <p:ph type="body" sz="quarter" idx="31" hasCustomPrompt="1"/>
          </p:nvPr>
        </p:nvSpPr>
        <p:spPr>
          <a:xfrm>
            <a:off x="1626732" y="4145624"/>
            <a:ext cx="1096962" cy="524759"/>
          </a:xfrm>
        </p:spPr>
        <p:txBody>
          <a:bodyPr/>
          <a:lstStyle>
            <a:lvl1pPr algn="ctr">
              <a:defRPr sz="4000">
                <a:solidFill>
                  <a:schemeClr val="tx2"/>
                </a:solidFill>
              </a:defRPr>
            </a:lvl1pPr>
          </a:lstStyle>
          <a:p>
            <a:pPr lvl="0"/>
            <a:r>
              <a:rPr lang="en-US" dirty="0"/>
              <a:t>04</a:t>
            </a:r>
          </a:p>
        </p:txBody>
      </p:sp>
      <p:cxnSp>
        <p:nvCxnSpPr>
          <p:cNvPr id="30" name="Straight Connector 29">
            <a:extLst>
              <a:ext uri="{FF2B5EF4-FFF2-40B4-BE49-F238E27FC236}">
                <a16:creationId xmlns:a16="http://schemas.microsoft.com/office/drawing/2014/main" id="{F650DE45-14EB-4015-AF24-979934BD2793}"/>
              </a:ext>
            </a:extLst>
          </p:cNvPr>
          <p:cNvCxnSpPr/>
          <p:nvPr userDrawn="1"/>
        </p:nvCxnSpPr>
        <p:spPr>
          <a:xfrm>
            <a:off x="1868842"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8C09EEAA-B0EA-43DF-96AA-06C8003C8E24}"/>
              </a:ext>
            </a:extLst>
          </p:cNvPr>
          <p:cNvSpPr>
            <a:spLocks noGrp="1"/>
          </p:cNvSpPr>
          <p:nvPr>
            <p:ph type="body" sz="quarter" idx="32" hasCustomPrompt="1"/>
          </p:nvPr>
        </p:nvSpPr>
        <p:spPr>
          <a:xfrm>
            <a:off x="5506369" y="4145624"/>
            <a:ext cx="1096962" cy="524759"/>
          </a:xfrm>
        </p:spPr>
        <p:txBody>
          <a:bodyPr/>
          <a:lstStyle>
            <a:lvl1pPr algn="ctr">
              <a:defRPr sz="4000">
                <a:solidFill>
                  <a:schemeClr val="tx2"/>
                </a:solidFill>
              </a:defRPr>
            </a:lvl1pPr>
          </a:lstStyle>
          <a:p>
            <a:pPr lvl="0"/>
            <a:r>
              <a:rPr lang="en-US" dirty="0"/>
              <a:t>05</a:t>
            </a:r>
          </a:p>
        </p:txBody>
      </p:sp>
      <p:cxnSp>
        <p:nvCxnSpPr>
          <p:cNvPr id="32" name="Straight Connector 31">
            <a:extLst>
              <a:ext uri="{FF2B5EF4-FFF2-40B4-BE49-F238E27FC236}">
                <a16:creationId xmlns:a16="http://schemas.microsoft.com/office/drawing/2014/main" id="{C17B79C0-3FBE-461B-9CC6-D7B0C5E82F07}"/>
              </a:ext>
            </a:extLst>
          </p:cNvPr>
          <p:cNvCxnSpPr/>
          <p:nvPr userDrawn="1"/>
        </p:nvCxnSpPr>
        <p:spPr>
          <a:xfrm>
            <a:off x="5748479"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7A2D1D7B-3040-4D47-9C46-FDD4D249AFF8}"/>
              </a:ext>
            </a:extLst>
          </p:cNvPr>
          <p:cNvSpPr>
            <a:spLocks noGrp="1"/>
          </p:cNvSpPr>
          <p:nvPr>
            <p:ph type="body" sz="quarter" idx="33" hasCustomPrompt="1"/>
          </p:nvPr>
        </p:nvSpPr>
        <p:spPr>
          <a:xfrm>
            <a:off x="9467454" y="4145624"/>
            <a:ext cx="1096962" cy="524759"/>
          </a:xfrm>
        </p:spPr>
        <p:txBody>
          <a:bodyPr/>
          <a:lstStyle>
            <a:lvl1pPr algn="ctr">
              <a:defRPr sz="4000">
                <a:solidFill>
                  <a:schemeClr val="tx2"/>
                </a:solidFill>
              </a:defRPr>
            </a:lvl1pPr>
          </a:lstStyle>
          <a:p>
            <a:pPr lvl="0"/>
            <a:r>
              <a:rPr lang="en-US" dirty="0"/>
              <a:t>06</a:t>
            </a:r>
          </a:p>
        </p:txBody>
      </p:sp>
      <p:cxnSp>
        <p:nvCxnSpPr>
          <p:cNvPr id="36" name="Straight Connector 35">
            <a:extLst>
              <a:ext uri="{FF2B5EF4-FFF2-40B4-BE49-F238E27FC236}">
                <a16:creationId xmlns:a16="http://schemas.microsoft.com/office/drawing/2014/main" id="{FB304FE3-0A60-4A3F-AB03-E7261AC2556F}"/>
              </a:ext>
            </a:extLst>
          </p:cNvPr>
          <p:cNvCxnSpPr/>
          <p:nvPr userDrawn="1"/>
        </p:nvCxnSpPr>
        <p:spPr>
          <a:xfrm>
            <a:off x="9709564"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3">
            <a:extLst>
              <a:ext uri="{FF2B5EF4-FFF2-40B4-BE49-F238E27FC236}">
                <a16:creationId xmlns:a16="http://schemas.microsoft.com/office/drawing/2014/main" id="{E4161ABC-2BEA-44B1-A12D-03169C2A6E2A}"/>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dirty="0"/>
              <a:t> </a:t>
            </a:r>
          </a:p>
        </p:txBody>
      </p:sp>
      <p:sp>
        <p:nvSpPr>
          <p:cNvPr id="33" name="Picture Placeholder 3">
            <a:extLst>
              <a:ext uri="{FF2B5EF4-FFF2-40B4-BE49-F238E27FC236}">
                <a16:creationId xmlns:a16="http://schemas.microsoft.com/office/drawing/2014/main" id="{C69D8D0C-317E-42F2-A9DB-0CFE2A6CACDB}"/>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dirty="0"/>
              <a:t> </a:t>
            </a:r>
          </a:p>
        </p:txBody>
      </p:sp>
      <p:sp>
        <p:nvSpPr>
          <p:cNvPr id="34" name="Picture Placeholder 3">
            <a:extLst>
              <a:ext uri="{FF2B5EF4-FFF2-40B4-BE49-F238E27FC236}">
                <a16:creationId xmlns:a16="http://schemas.microsoft.com/office/drawing/2014/main" id="{9DBA3FE4-D965-43D6-B258-F7619EB15FFF}"/>
              </a:ext>
            </a:extLst>
          </p:cNvPr>
          <p:cNvSpPr>
            <a:spLocks noGrp="1"/>
          </p:cNvSpPr>
          <p:nvPr>
            <p:ph type="pic" sz="quarter" idx="51" hasCustomPrompt="1"/>
          </p:nvPr>
        </p:nvSpPr>
        <p:spPr>
          <a:xfrm rot="16200000">
            <a:off x="6086857" y="-1533144"/>
            <a:ext cx="18288" cy="10972800"/>
          </a:xfrm>
          <a:solidFill>
            <a:schemeClr val="tx1">
              <a:lumMod val="20000"/>
              <a:lumOff val="80000"/>
            </a:schemeClr>
          </a:solidFill>
        </p:spPr>
        <p:txBody>
          <a:bodyPr/>
          <a:lstStyle/>
          <a:p>
            <a:r>
              <a:rPr lang="en-US" dirty="0"/>
              <a:t> </a:t>
            </a:r>
          </a:p>
        </p:txBody>
      </p:sp>
      <p:sp>
        <p:nvSpPr>
          <p:cNvPr id="42" name="Picture Placeholder 3">
            <a:extLst>
              <a:ext uri="{FF2B5EF4-FFF2-40B4-BE49-F238E27FC236}">
                <a16:creationId xmlns:a16="http://schemas.microsoft.com/office/drawing/2014/main" id="{A5773E73-A1D6-454E-84C4-B04EAF804A42}"/>
              </a:ext>
            </a:extLst>
          </p:cNvPr>
          <p:cNvSpPr>
            <a:spLocks noGrp="1"/>
          </p:cNvSpPr>
          <p:nvPr>
            <p:ph type="pic" sz="quarter" idx="52" hasCustomPrompt="1"/>
          </p:nvPr>
        </p:nvSpPr>
        <p:spPr>
          <a:xfrm>
            <a:off x="4100919" y="4242601"/>
            <a:ext cx="18288" cy="1828800"/>
          </a:xfrm>
          <a:solidFill>
            <a:schemeClr val="tx1">
              <a:lumMod val="20000"/>
              <a:lumOff val="80000"/>
            </a:schemeClr>
          </a:solidFill>
        </p:spPr>
        <p:txBody>
          <a:bodyPr/>
          <a:lstStyle/>
          <a:p>
            <a:r>
              <a:rPr lang="en-US" dirty="0"/>
              <a:t> </a:t>
            </a:r>
          </a:p>
        </p:txBody>
      </p:sp>
      <p:sp>
        <p:nvSpPr>
          <p:cNvPr id="43" name="Picture Placeholder 3">
            <a:extLst>
              <a:ext uri="{FF2B5EF4-FFF2-40B4-BE49-F238E27FC236}">
                <a16:creationId xmlns:a16="http://schemas.microsoft.com/office/drawing/2014/main" id="{435D1CD9-3B7A-4AF5-A158-69DDEF652245}"/>
              </a:ext>
            </a:extLst>
          </p:cNvPr>
          <p:cNvSpPr>
            <a:spLocks noGrp="1"/>
          </p:cNvSpPr>
          <p:nvPr>
            <p:ph type="pic" sz="quarter" idx="53" hasCustomPrompt="1"/>
          </p:nvPr>
        </p:nvSpPr>
        <p:spPr>
          <a:xfrm>
            <a:off x="8051034" y="4229207"/>
            <a:ext cx="18288" cy="1828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329595946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ing Text eight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4718"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193039" y="2048143"/>
            <a:ext cx="1096962" cy="524759"/>
          </a:xfrm>
        </p:spPr>
        <p:txBody>
          <a:bodyPr/>
          <a:lstStyle>
            <a:lvl1pPr algn="ctr">
              <a:defRPr sz="4000">
                <a:solidFill>
                  <a:schemeClr val="tx2"/>
                </a:solidFill>
              </a:defRPr>
            </a:lvl1pPr>
          </a:lstStyle>
          <a:p>
            <a:pPr lvl="0"/>
            <a:r>
              <a:rPr lang="en-US" dirty="0"/>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435149"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4090368" y="2048143"/>
            <a:ext cx="1096962" cy="524759"/>
          </a:xfrm>
        </p:spPr>
        <p:txBody>
          <a:bodyPr/>
          <a:lstStyle>
            <a:lvl1pPr algn="ctr">
              <a:defRPr sz="4000">
                <a:solidFill>
                  <a:schemeClr val="tx2"/>
                </a:solidFill>
              </a:defRPr>
            </a:lvl1pPr>
          </a:lstStyle>
          <a:p>
            <a:pPr lvl="0"/>
            <a:r>
              <a:rPr lang="en-US" dirty="0"/>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4332478"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6999787" y="2048143"/>
            <a:ext cx="1096962" cy="524759"/>
          </a:xfrm>
        </p:spPr>
        <p:txBody>
          <a:bodyPr/>
          <a:lstStyle>
            <a:lvl1pPr algn="ctr">
              <a:defRPr sz="4000">
                <a:solidFill>
                  <a:schemeClr val="tx2"/>
                </a:solidFill>
              </a:defRPr>
            </a:lvl1pPr>
          </a:lstStyle>
          <a:p>
            <a:pPr lvl="0"/>
            <a:r>
              <a:rPr lang="en-US" dirty="0"/>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7241897"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8A7684F-6EDC-4A75-97B1-EB0CA1B5489C}"/>
              </a:ext>
            </a:extLst>
          </p:cNvPr>
          <p:cNvSpPr>
            <a:spLocks noGrp="1"/>
          </p:cNvSpPr>
          <p:nvPr>
            <p:ph type="body" sz="quarter" idx="29" hasCustomPrompt="1"/>
          </p:nvPr>
        </p:nvSpPr>
        <p:spPr>
          <a:xfrm>
            <a:off x="9898753" y="2048143"/>
            <a:ext cx="1096962" cy="524759"/>
          </a:xfrm>
        </p:spPr>
        <p:txBody>
          <a:bodyPr/>
          <a:lstStyle>
            <a:lvl1pPr algn="ctr">
              <a:defRPr sz="4000">
                <a:solidFill>
                  <a:schemeClr val="tx2"/>
                </a:solidFill>
              </a:defRPr>
            </a:lvl1pPr>
          </a:lstStyle>
          <a:p>
            <a:pPr lvl="0"/>
            <a:r>
              <a:rPr lang="en-US" dirty="0"/>
              <a:t>04</a:t>
            </a:r>
          </a:p>
        </p:txBody>
      </p:sp>
      <p:cxnSp>
        <p:nvCxnSpPr>
          <p:cNvPr id="23" name="Straight Connector 22">
            <a:extLst>
              <a:ext uri="{FF2B5EF4-FFF2-40B4-BE49-F238E27FC236}">
                <a16:creationId xmlns:a16="http://schemas.microsoft.com/office/drawing/2014/main" id="{B619149D-608A-4DBA-BBFB-C62FBE8C42C5}"/>
              </a:ext>
            </a:extLst>
          </p:cNvPr>
          <p:cNvCxnSpPr>
            <a:cxnSpLocks/>
          </p:cNvCxnSpPr>
          <p:nvPr userDrawn="1"/>
        </p:nvCxnSpPr>
        <p:spPr>
          <a:xfrm>
            <a:off x="10140863"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F03F7C7-5E4F-4AF8-99FF-2ED5C80BC8F7}"/>
              </a:ext>
            </a:extLst>
          </p:cNvPr>
          <p:cNvSpPr>
            <a:spLocks noGrp="1"/>
          </p:cNvSpPr>
          <p:nvPr userDrawn="1">
            <p:ph type="body" sz="quarter" idx="30" hasCustomPrompt="1"/>
          </p:nvPr>
        </p:nvSpPr>
        <p:spPr>
          <a:xfrm>
            <a:off x="3514137"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28" name="Text Placeholder 3">
            <a:extLst>
              <a:ext uri="{FF2B5EF4-FFF2-40B4-BE49-F238E27FC236}">
                <a16:creationId xmlns:a16="http://schemas.microsoft.com/office/drawing/2014/main" id="{7B5803BC-F9B7-4ADF-8D9A-02BBBDCC249D}"/>
              </a:ext>
            </a:extLst>
          </p:cNvPr>
          <p:cNvSpPr>
            <a:spLocks noGrp="1"/>
          </p:cNvSpPr>
          <p:nvPr userDrawn="1">
            <p:ph type="body" sz="quarter" idx="31" hasCustomPrompt="1"/>
          </p:nvPr>
        </p:nvSpPr>
        <p:spPr>
          <a:xfrm>
            <a:off x="6423556"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30" name="Text Placeholder 3">
            <a:extLst>
              <a:ext uri="{FF2B5EF4-FFF2-40B4-BE49-F238E27FC236}">
                <a16:creationId xmlns:a16="http://schemas.microsoft.com/office/drawing/2014/main" id="{0494C025-8E35-49F8-953C-A6B78A8942DA}"/>
              </a:ext>
            </a:extLst>
          </p:cNvPr>
          <p:cNvSpPr>
            <a:spLocks noGrp="1"/>
          </p:cNvSpPr>
          <p:nvPr userDrawn="1">
            <p:ph type="body" sz="quarter" idx="32" hasCustomPrompt="1"/>
          </p:nvPr>
        </p:nvSpPr>
        <p:spPr>
          <a:xfrm>
            <a:off x="9332976"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36" name="Text Placeholder 3">
            <a:extLst>
              <a:ext uri="{FF2B5EF4-FFF2-40B4-BE49-F238E27FC236}">
                <a16:creationId xmlns:a16="http://schemas.microsoft.com/office/drawing/2014/main" id="{878EE201-6F6E-46E0-B2AC-D0570C83D61A}"/>
              </a:ext>
            </a:extLst>
          </p:cNvPr>
          <p:cNvSpPr>
            <a:spLocks noGrp="1"/>
          </p:cNvSpPr>
          <p:nvPr userDrawn="1">
            <p:ph type="body" sz="quarter" idx="33" hasCustomPrompt="1"/>
          </p:nvPr>
        </p:nvSpPr>
        <p:spPr>
          <a:xfrm>
            <a:off x="616599"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37" name="Text Placeholder 2">
            <a:extLst>
              <a:ext uri="{FF2B5EF4-FFF2-40B4-BE49-F238E27FC236}">
                <a16:creationId xmlns:a16="http://schemas.microsoft.com/office/drawing/2014/main" id="{CD119910-C2BA-448F-A936-5AD6C5E5BDFC}"/>
              </a:ext>
            </a:extLst>
          </p:cNvPr>
          <p:cNvSpPr>
            <a:spLocks noGrp="1"/>
          </p:cNvSpPr>
          <p:nvPr userDrawn="1">
            <p:ph type="body" sz="quarter" idx="34" hasCustomPrompt="1"/>
          </p:nvPr>
        </p:nvSpPr>
        <p:spPr>
          <a:xfrm>
            <a:off x="1204920" y="4418984"/>
            <a:ext cx="1096962" cy="524759"/>
          </a:xfrm>
        </p:spPr>
        <p:txBody>
          <a:bodyPr/>
          <a:lstStyle>
            <a:lvl1pPr algn="ctr">
              <a:defRPr sz="4000">
                <a:solidFill>
                  <a:schemeClr val="tx2"/>
                </a:solidFill>
              </a:defRPr>
            </a:lvl1pPr>
          </a:lstStyle>
          <a:p>
            <a:pPr lvl="0"/>
            <a:r>
              <a:rPr lang="en-US" dirty="0"/>
              <a:t>05</a:t>
            </a:r>
          </a:p>
        </p:txBody>
      </p:sp>
      <p:cxnSp>
        <p:nvCxnSpPr>
          <p:cNvPr id="38" name="Straight Connector 37">
            <a:extLst>
              <a:ext uri="{FF2B5EF4-FFF2-40B4-BE49-F238E27FC236}">
                <a16:creationId xmlns:a16="http://schemas.microsoft.com/office/drawing/2014/main" id="{E4D18228-7DF9-4AA8-8E4B-ACAEB217138B}"/>
              </a:ext>
            </a:extLst>
          </p:cNvPr>
          <p:cNvCxnSpPr/>
          <p:nvPr userDrawn="1"/>
        </p:nvCxnSpPr>
        <p:spPr>
          <a:xfrm>
            <a:off x="1447030"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1C0E600-AF65-4A9C-8697-73DEAC330A55}"/>
              </a:ext>
            </a:extLst>
          </p:cNvPr>
          <p:cNvSpPr>
            <a:spLocks noGrp="1"/>
          </p:cNvSpPr>
          <p:nvPr userDrawn="1">
            <p:ph type="body" sz="quarter" idx="35" hasCustomPrompt="1"/>
          </p:nvPr>
        </p:nvSpPr>
        <p:spPr>
          <a:xfrm>
            <a:off x="4096035" y="4418984"/>
            <a:ext cx="1096962" cy="524759"/>
          </a:xfrm>
        </p:spPr>
        <p:txBody>
          <a:bodyPr/>
          <a:lstStyle>
            <a:lvl1pPr algn="ctr">
              <a:defRPr sz="4000">
                <a:solidFill>
                  <a:schemeClr val="tx2"/>
                </a:solidFill>
              </a:defRPr>
            </a:lvl1pPr>
          </a:lstStyle>
          <a:p>
            <a:pPr lvl="0"/>
            <a:r>
              <a:rPr lang="en-US" dirty="0"/>
              <a:t>06</a:t>
            </a:r>
          </a:p>
        </p:txBody>
      </p:sp>
      <p:cxnSp>
        <p:nvCxnSpPr>
          <p:cNvPr id="40" name="Straight Connector 39">
            <a:extLst>
              <a:ext uri="{FF2B5EF4-FFF2-40B4-BE49-F238E27FC236}">
                <a16:creationId xmlns:a16="http://schemas.microsoft.com/office/drawing/2014/main" id="{4C9BFAC0-1F4F-4658-9661-E63535946031}"/>
              </a:ext>
            </a:extLst>
          </p:cNvPr>
          <p:cNvCxnSpPr/>
          <p:nvPr userDrawn="1"/>
        </p:nvCxnSpPr>
        <p:spPr>
          <a:xfrm>
            <a:off x="4338145"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05351257-7534-4359-880A-C707BF193A97}"/>
              </a:ext>
            </a:extLst>
          </p:cNvPr>
          <p:cNvSpPr>
            <a:spLocks noGrp="1"/>
          </p:cNvSpPr>
          <p:nvPr userDrawn="1">
            <p:ph type="body" sz="quarter" idx="36" hasCustomPrompt="1"/>
          </p:nvPr>
        </p:nvSpPr>
        <p:spPr>
          <a:xfrm>
            <a:off x="6999240" y="4418984"/>
            <a:ext cx="1096962" cy="524759"/>
          </a:xfrm>
        </p:spPr>
        <p:txBody>
          <a:bodyPr/>
          <a:lstStyle>
            <a:lvl1pPr algn="ctr">
              <a:defRPr sz="4000">
                <a:solidFill>
                  <a:schemeClr val="tx2"/>
                </a:solidFill>
              </a:defRPr>
            </a:lvl1pPr>
          </a:lstStyle>
          <a:p>
            <a:pPr lvl="0"/>
            <a:r>
              <a:rPr lang="en-US" dirty="0"/>
              <a:t>07</a:t>
            </a:r>
          </a:p>
        </p:txBody>
      </p:sp>
      <p:cxnSp>
        <p:nvCxnSpPr>
          <p:cNvPr id="42" name="Straight Connector 41">
            <a:extLst>
              <a:ext uri="{FF2B5EF4-FFF2-40B4-BE49-F238E27FC236}">
                <a16:creationId xmlns:a16="http://schemas.microsoft.com/office/drawing/2014/main" id="{4AC8B278-7BE0-4809-B788-CD3C6A65223B}"/>
              </a:ext>
            </a:extLst>
          </p:cNvPr>
          <p:cNvCxnSpPr/>
          <p:nvPr userDrawn="1"/>
        </p:nvCxnSpPr>
        <p:spPr>
          <a:xfrm>
            <a:off x="7241350"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 Placeholder 2">
            <a:extLst>
              <a:ext uri="{FF2B5EF4-FFF2-40B4-BE49-F238E27FC236}">
                <a16:creationId xmlns:a16="http://schemas.microsoft.com/office/drawing/2014/main" id="{328F286C-0B55-4F09-A561-FB0E8C39C730}"/>
              </a:ext>
            </a:extLst>
          </p:cNvPr>
          <p:cNvSpPr>
            <a:spLocks noGrp="1"/>
          </p:cNvSpPr>
          <p:nvPr userDrawn="1">
            <p:ph type="body" sz="quarter" idx="37" hasCustomPrompt="1"/>
          </p:nvPr>
        </p:nvSpPr>
        <p:spPr>
          <a:xfrm>
            <a:off x="9891989" y="4418984"/>
            <a:ext cx="1096962" cy="524759"/>
          </a:xfrm>
        </p:spPr>
        <p:txBody>
          <a:bodyPr/>
          <a:lstStyle>
            <a:lvl1pPr algn="ctr">
              <a:defRPr sz="4000">
                <a:solidFill>
                  <a:schemeClr val="tx2"/>
                </a:solidFill>
              </a:defRPr>
            </a:lvl1pPr>
          </a:lstStyle>
          <a:p>
            <a:pPr lvl="0"/>
            <a:r>
              <a:rPr lang="en-US" dirty="0"/>
              <a:t>08</a:t>
            </a:r>
          </a:p>
        </p:txBody>
      </p:sp>
      <p:cxnSp>
        <p:nvCxnSpPr>
          <p:cNvPr id="44" name="Straight Connector 43">
            <a:extLst>
              <a:ext uri="{FF2B5EF4-FFF2-40B4-BE49-F238E27FC236}">
                <a16:creationId xmlns:a16="http://schemas.microsoft.com/office/drawing/2014/main" id="{7CCF01BA-7EAF-4F94-90F2-BC911402EACD}"/>
              </a:ext>
            </a:extLst>
          </p:cNvPr>
          <p:cNvCxnSpPr>
            <a:cxnSpLocks/>
          </p:cNvCxnSpPr>
          <p:nvPr userDrawn="1"/>
        </p:nvCxnSpPr>
        <p:spPr>
          <a:xfrm>
            <a:off x="10134099"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3">
            <a:extLst>
              <a:ext uri="{FF2B5EF4-FFF2-40B4-BE49-F238E27FC236}">
                <a16:creationId xmlns:a16="http://schemas.microsoft.com/office/drawing/2014/main" id="{F1451F72-A88B-4072-822A-EDC4DCC7A7ED}"/>
              </a:ext>
            </a:extLst>
          </p:cNvPr>
          <p:cNvSpPr>
            <a:spLocks noGrp="1"/>
          </p:cNvSpPr>
          <p:nvPr userDrawn="1">
            <p:ph type="body" sz="quarter" idx="38" hasCustomPrompt="1"/>
          </p:nvPr>
        </p:nvSpPr>
        <p:spPr>
          <a:xfrm>
            <a:off x="3519804"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46" name="Text Placeholder 3">
            <a:extLst>
              <a:ext uri="{FF2B5EF4-FFF2-40B4-BE49-F238E27FC236}">
                <a16:creationId xmlns:a16="http://schemas.microsoft.com/office/drawing/2014/main" id="{DA68EFC4-470A-4D36-A251-03AD7863CEBA}"/>
              </a:ext>
            </a:extLst>
          </p:cNvPr>
          <p:cNvSpPr>
            <a:spLocks noGrp="1"/>
          </p:cNvSpPr>
          <p:nvPr userDrawn="1">
            <p:ph type="body" sz="quarter" idx="39" hasCustomPrompt="1"/>
          </p:nvPr>
        </p:nvSpPr>
        <p:spPr>
          <a:xfrm>
            <a:off x="6423009"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47" name="Text Placeholder 3">
            <a:extLst>
              <a:ext uri="{FF2B5EF4-FFF2-40B4-BE49-F238E27FC236}">
                <a16:creationId xmlns:a16="http://schemas.microsoft.com/office/drawing/2014/main" id="{5E9C8046-8366-484E-B700-22ED75058869}"/>
              </a:ext>
            </a:extLst>
          </p:cNvPr>
          <p:cNvSpPr>
            <a:spLocks noGrp="1"/>
          </p:cNvSpPr>
          <p:nvPr userDrawn="1">
            <p:ph type="body" sz="quarter" idx="40" hasCustomPrompt="1"/>
          </p:nvPr>
        </p:nvSpPr>
        <p:spPr>
          <a:xfrm>
            <a:off x="9326212"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52" name="Picture Placeholder 3">
            <a:extLst>
              <a:ext uri="{FF2B5EF4-FFF2-40B4-BE49-F238E27FC236}">
                <a16:creationId xmlns:a16="http://schemas.microsoft.com/office/drawing/2014/main" id="{8D019E7B-709D-4284-979F-CDB2471D8C69}"/>
              </a:ext>
            </a:extLst>
          </p:cNvPr>
          <p:cNvSpPr>
            <a:spLocks noGrp="1"/>
          </p:cNvSpPr>
          <p:nvPr>
            <p:ph type="pic" sz="quarter" idx="48" hasCustomPrompt="1"/>
          </p:nvPr>
        </p:nvSpPr>
        <p:spPr>
          <a:xfrm>
            <a:off x="3169400" y="2029596"/>
            <a:ext cx="18288" cy="1828800"/>
          </a:xfrm>
          <a:solidFill>
            <a:schemeClr val="tx1">
              <a:lumMod val="20000"/>
              <a:lumOff val="80000"/>
            </a:schemeClr>
          </a:solidFill>
        </p:spPr>
        <p:txBody>
          <a:bodyPr/>
          <a:lstStyle/>
          <a:p>
            <a:r>
              <a:rPr lang="en-US" dirty="0"/>
              <a:t> </a:t>
            </a:r>
          </a:p>
        </p:txBody>
      </p:sp>
      <p:sp>
        <p:nvSpPr>
          <p:cNvPr id="53" name="Picture Placeholder 3">
            <a:extLst>
              <a:ext uri="{FF2B5EF4-FFF2-40B4-BE49-F238E27FC236}">
                <a16:creationId xmlns:a16="http://schemas.microsoft.com/office/drawing/2014/main" id="{C6022B30-F6EC-4B9D-8E6F-0203A1439962}"/>
              </a:ext>
            </a:extLst>
          </p:cNvPr>
          <p:cNvSpPr>
            <a:spLocks noGrp="1"/>
          </p:cNvSpPr>
          <p:nvPr>
            <p:ph type="pic" sz="quarter" idx="49" hasCustomPrompt="1"/>
          </p:nvPr>
        </p:nvSpPr>
        <p:spPr>
          <a:xfrm>
            <a:off x="6090893" y="2016202"/>
            <a:ext cx="18288" cy="1828800"/>
          </a:xfrm>
          <a:solidFill>
            <a:schemeClr val="tx1">
              <a:lumMod val="20000"/>
              <a:lumOff val="80000"/>
            </a:schemeClr>
          </a:solidFill>
        </p:spPr>
        <p:txBody>
          <a:bodyPr/>
          <a:lstStyle/>
          <a:p>
            <a:r>
              <a:rPr lang="en-US" dirty="0"/>
              <a:t> </a:t>
            </a:r>
          </a:p>
        </p:txBody>
      </p:sp>
      <p:sp>
        <p:nvSpPr>
          <p:cNvPr id="54" name="Picture Placeholder 3">
            <a:extLst>
              <a:ext uri="{FF2B5EF4-FFF2-40B4-BE49-F238E27FC236}">
                <a16:creationId xmlns:a16="http://schemas.microsoft.com/office/drawing/2014/main" id="{CD26ED98-5F98-4464-B751-11AFDEE8BF6A}"/>
              </a:ext>
            </a:extLst>
          </p:cNvPr>
          <p:cNvSpPr>
            <a:spLocks noGrp="1"/>
          </p:cNvSpPr>
          <p:nvPr>
            <p:ph type="pic" sz="quarter" idx="51" hasCustomPrompt="1"/>
          </p:nvPr>
        </p:nvSpPr>
        <p:spPr>
          <a:xfrm rot="16200000">
            <a:off x="6086857" y="-1345742"/>
            <a:ext cx="18288" cy="10972800"/>
          </a:xfrm>
          <a:solidFill>
            <a:schemeClr val="tx1">
              <a:lumMod val="20000"/>
              <a:lumOff val="80000"/>
            </a:schemeClr>
          </a:solidFill>
        </p:spPr>
        <p:txBody>
          <a:bodyPr/>
          <a:lstStyle/>
          <a:p>
            <a:r>
              <a:rPr lang="en-US" dirty="0"/>
              <a:t> </a:t>
            </a:r>
          </a:p>
        </p:txBody>
      </p:sp>
      <p:sp>
        <p:nvSpPr>
          <p:cNvPr id="55" name="Picture Placeholder 3">
            <a:extLst>
              <a:ext uri="{FF2B5EF4-FFF2-40B4-BE49-F238E27FC236}">
                <a16:creationId xmlns:a16="http://schemas.microsoft.com/office/drawing/2014/main" id="{E1796F94-B25F-4AFC-871F-83FE9F25A80A}"/>
              </a:ext>
            </a:extLst>
          </p:cNvPr>
          <p:cNvSpPr>
            <a:spLocks noGrp="1"/>
          </p:cNvSpPr>
          <p:nvPr>
            <p:ph type="pic" sz="quarter" idx="52" hasCustomPrompt="1"/>
          </p:nvPr>
        </p:nvSpPr>
        <p:spPr>
          <a:xfrm>
            <a:off x="8986261" y="2016202"/>
            <a:ext cx="18288" cy="1828800"/>
          </a:xfrm>
          <a:solidFill>
            <a:schemeClr val="tx1">
              <a:lumMod val="20000"/>
              <a:lumOff val="80000"/>
            </a:schemeClr>
          </a:solidFill>
        </p:spPr>
        <p:txBody>
          <a:bodyPr/>
          <a:lstStyle/>
          <a:p>
            <a:r>
              <a:rPr lang="en-US" dirty="0"/>
              <a:t> </a:t>
            </a:r>
          </a:p>
        </p:txBody>
      </p:sp>
      <p:sp>
        <p:nvSpPr>
          <p:cNvPr id="56" name="Picture Placeholder 3">
            <a:extLst>
              <a:ext uri="{FF2B5EF4-FFF2-40B4-BE49-F238E27FC236}">
                <a16:creationId xmlns:a16="http://schemas.microsoft.com/office/drawing/2014/main" id="{052F23CF-9926-4181-B48F-03C7B0943B39}"/>
              </a:ext>
            </a:extLst>
          </p:cNvPr>
          <p:cNvSpPr>
            <a:spLocks noGrp="1"/>
          </p:cNvSpPr>
          <p:nvPr>
            <p:ph type="pic" sz="quarter" idx="53" hasCustomPrompt="1"/>
          </p:nvPr>
        </p:nvSpPr>
        <p:spPr>
          <a:xfrm>
            <a:off x="3169400" y="4432378"/>
            <a:ext cx="18288" cy="1828800"/>
          </a:xfrm>
          <a:solidFill>
            <a:schemeClr val="tx1">
              <a:lumMod val="20000"/>
              <a:lumOff val="80000"/>
            </a:schemeClr>
          </a:solidFill>
        </p:spPr>
        <p:txBody>
          <a:bodyPr/>
          <a:lstStyle/>
          <a:p>
            <a:r>
              <a:rPr lang="en-US" dirty="0"/>
              <a:t> </a:t>
            </a:r>
          </a:p>
        </p:txBody>
      </p:sp>
      <p:sp>
        <p:nvSpPr>
          <p:cNvPr id="57" name="Picture Placeholder 3">
            <a:extLst>
              <a:ext uri="{FF2B5EF4-FFF2-40B4-BE49-F238E27FC236}">
                <a16:creationId xmlns:a16="http://schemas.microsoft.com/office/drawing/2014/main" id="{2E7776FC-9563-422A-B602-3A614F9B3649}"/>
              </a:ext>
            </a:extLst>
          </p:cNvPr>
          <p:cNvSpPr>
            <a:spLocks noGrp="1"/>
          </p:cNvSpPr>
          <p:nvPr>
            <p:ph type="pic" sz="quarter" idx="54" hasCustomPrompt="1"/>
          </p:nvPr>
        </p:nvSpPr>
        <p:spPr>
          <a:xfrm>
            <a:off x="6090893" y="4418984"/>
            <a:ext cx="18288" cy="1828800"/>
          </a:xfrm>
          <a:solidFill>
            <a:schemeClr val="tx1">
              <a:lumMod val="20000"/>
              <a:lumOff val="80000"/>
            </a:schemeClr>
          </a:solidFill>
        </p:spPr>
        <p:txBody>
          <a:bodyPr/>
          <a:lstStyle/>
          <a:p>
            <a:r>
              <a:rPr lang="en-US" dirty="0"/>
              <a:t> </a:t>
            </a:r>
          </a:p>
        </p:txBody>
      </p:sp>
      <p:sp>
        <p:nvSpPr>
          <p:cNvPr id="58" name="Picture Placeholder 3">
            <a:extLst>
              <a:ext uri="{FF2B5EF4-FFF2-40B4-BE49-F238E27FC236}">
                <a16:creationId xmlns:a16="http://schemas.microsoft.com/office/drawing/2014/main" id="{6CD68230-798C-443E-924E-9A116E313475}"/>
              </a:ext>
            </a:extLst>
          </p:cNvPr>
          <p:cNvSpPr>
            <a:spLocks noGrp="1"/>
          </p:cNvSpPr>
          <p:nvPr>
            <p:ph type="pic" sz="quarter" idx="55" hasCustomPrompt="1"/>
          </p:nvPr>
        </p:nvSpPr>
        <p:spPr>
          <a:xfrm>
            <a:off x="8986261" y="4418984"/>
            <a:ext cx="18288" cy="1828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256754303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con two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7962" cy="443198"/>
          </a:xfrm>
        </p:spPr>
        <p:txBody>
          <a:bodyPr>
            <a:sp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346704"/>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6675991" y="3346704"/>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2570988" y="2133600"/>
            <a:ext cx="978408" cy="978408"/>
          </a:xfrm>
          <a:solidFill>
            <a:schemeClr val="bg1"/>
          </a:solidFill>
        </p:spPr>
        <p:txBody>
          <a:bodyPr>
            <a:normAutofit/>
          </a:bodyPr>
          <a:lstStyle>
            <a:lvl1pPr>
              <a:defRPr sz="1800"/>
            </a:lvl1pPr>
          </a:lstStyle>
          <a:p>
            <a:pPr lvl="1"/>
            <a:r>
              <a:rPr lang="en-US"/>
              <a:t>Click icon to add picture</a:t>
            </a:r>
            <a:endParaRPr lang="en-US" dirty="0"/>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8637379" y="2133600"/>
            <a:ext cx="978408" cy="978408"/>
          </a:xfrm>
          <a:solidFill>
            <a:schemeClr val="bg1"/>
          </a:solidFill>
        </p:spPr>
        <p:txBody>
          <a:bodyPr>
            <a:normAutofit/>
          </a:bodyPr>
          <a:lstStyle>
            <a:lvl1pPr>
              <a:defRPr sz="1800"/>
            </a:lvl1pPr>
          </a:lstStyle>
          <a:p>
            <a:pPr lvl="1"/>
            <a:r>
              <a:rPr lang="en-US"/>
              <a:t>Click icon to add picture</a:t>
            </a:r>
            <a:endParaRPr lang="en-US" dirty="0"/>
          </a:p>
        </p:txBody>
      </p:sp>
      <p:sp>
        <p:nvSpPr>
          <p:cNvPr id="8" name="Picture Placeholder 3">
            <a:extLst>
              <a:ext uri="{FF2B5EF4-FFF2-40B4-BE49-F238E27FC236}">
                <a16:creationId xmlns:a16="http://schemas.microsoft.com/office/drawing/2014/main" id="{B6E66371-0F1F-4C19-B884-33FFEF765AE7}"/>
              </a:ext>
            </a:extLst>
          </p:cNvPr>
          <p:cNvSpPr>
            <a:spLocks noGrp="1"/>
          </p:cNvSpPr>
          <p:nvPr>
            <p:ph type="pic" sz="quarter" idx="48" hasCustomPrompt="1"/>
          </p:nvPr>
        </p:nvSpPr>
        <p:spPr>
          <a:xfrm>
            <a:off x="6096000" y="1593850"/>
            <a:ext cx="18288" cy="4651375"/>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131797314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con three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74910" cy="443198"/>
          </a:xfrm>
        </p:spPr>
        <p:txBody>
          <a:bodyPr>
            <a:sp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7993"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7873"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57674"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1773790" y="2133600"/>
            <a:ext cx="777240" cy="777240"/>
          </a:xfrm>
        </p:spPr>
        <p:txBody>
          <a:bodyPr>
            <a:normAutofit/>
          </a:bodyPr>
          <a:lstStyle>
            <a:lvl1pPr>
              <a:defRPr sz="1800"/>
            </a:lvl1pPr>
            <a:lvl2pPr>
              <a:defRPr sz="1600"/>
            </a:lvl2pPr>
          </a:lstStyle>
          <a:p>
            <a:pPr lvl="1"/>
            <a:r>
              <a:rPr lang="en-US"/>
              <a:t>Click icon to add picture</a:t>
            </a:r>
            <a:endParaRPr lang="en-US" dirty="0"/>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5705459" y="2133600"/>
            <a:ext cx="777240" cy="777240"/>
          </a:xfrm>
        </p:spPr>
        <p:txBody>
          <a:bodyPr>
            <a:normAutofit/>
          </a:bodyPr>
          <a:lstStyle>
            <a:lvl1pPr>
              <a:defRPr sz="1800"/>
            </a:lvl1pPr>
            <a:lvl2pPr>
              <a:defRPr sz="1600"/>
            </a:lvl2pPr>
          </a:lstStyle>
          <a:p>
            <a:pPr lvl="1"/>
            <a:r>
              <a:rPr lang="en-US"/>
              <a:t>Click icon to add picture</a:t>
            </a:r>
            <a:endParaRPr lang="en-US" dirty="0"/>
          </a:p>
        </p:txBody>
      </p:sp>
      <p:sp>
        <p:nvSpPr>
          <p:cNvPr id="30" name="Picture Placeholder 12">
            <a:extLst>
              <a:ext uri="{FF2B5EF4-FFF2-40B4-BE49-F238E27FC236}">
                <a16:creationId xmlns:a16="http://schemas.microsoft.com/office/drawing/2014/main" id="{B4AE0E28-DA57-4FD1-8C29-D137C334CA56}"/>
              </a:ext>
            </a:extLst>
          </p:cNvPr>
          <p:cNvSpPr>
            <a:spLocks noGrp="1" noChangeAspect="1"/>
          </p:cNvSpPr>
          <p:nvPr>
            <p:ph type="pic" sz="quarter" idx="30"/>
          </p:nvPr>
        </p:nvSpPr>
        <p:spPr>
          <a:xfrm>
            <a:off x="9603471" y="2133600"/>
            <a:ext cx="777240" cy="777240"/>
          </a:xfrm>
        </p:spPr>
        <p:txBody>
          <a:bodyPr>
            <a:normAutofit/>
          </a:bodyPr>
          <a:lstStyle>
            <a:lvl1pPr>
              <a:defRPr sz="1800"/>
            </a:lvl1pPr>
            <a:lvl2pPr>
              <a:defRPr sz="1600"/>
            </a:lvl2pPr>
          </a:lstStyle>
          <a:p>
            <a:pPr lvl="1"/>
            <a:r>
              <a:rPr lang="en-US"/>
              <a:t>Click icon to add picture</a:t>
            </a:r>
            <a:endParaRPr lang="en-US" dirty="0"/>
          </a:p>
        </p:txBody>
      </p:sp>
      <p:sp>
        <p:nvSpPr>
          <p:cNvPr id="11" name="Picture Placeholder 3">
            <a:extLst>
              <a:ext uri="{FF2B5EF4-FFF2-40B4-BE49-F238E27FC236}">
                <a16:creationId xmlns:a16="http://schemas.microsoft.com/office/drawing/2014/main" id="{4918112C-4556-4A79-A08A-FC2223708DEA}"/>
              </a:ext>
            </a:extLst>
          </p:cNvPr>
          <p:cNvSpPr>
            <a:spLocks noGrp="1"/>
          </p:cNvSpPr>
          <p:nvPr>
            <p:ph type="pic" sz="quarter" idx="48" hasCustomPrompt="1"/>
          </p:nvPr>
        </p:nvSpPr>
        <p:spPr>
          <a:xfrm>
            <a:off x="4120708" y="2133600"/>
            <a:ext cx="18288" cy="2743200"/>
          </a:xfrm>
          <a:solidFill>
            <a:schemeClr val="tx1">
              <a:lumMod val="20000"/>
              <a:lumOff val="80000"/>
            </a:schemeClr>
          </a:solidFill>
        </p:spPr>
        <p:txBody>
          <a:bodyPr/>
          <a:lstStyle/>
          <a:p>
            <a:r>
              <a:rPr lang="en-US" dirty="0"/>
              <a:t> </a:t>
            </a:r>
          </a:p>
        </p:txBody>
      </p:sp>
      <p:sp>
        <p:nvSpPr>
          <p:cNvPr id="12" name="Picture Placeholder 3">
            <a:extLst>
              <a:ext uri="{FF2B5EF4-FFF2-40B4-BE49-F238E27FC236}">
                <a16:creationId xmlns:a16="http://schemas.microsoft.com/office/drawing/2014/main" id="{52A12FE4-104E-470F-B3B7-A0BB563ECFCE}"/>
              </a:ext>
            </a:extLst>
          </p:cNvPr>
          <p:cNvSpPr>
            <a:spLocks noGrp="1"/>
          </p:cNvSpPr>
          <p:nvPr>
            <p:ph type="pic" sz="quarter" idx="49" hasCustomPrompt="1"/>
          </p:nvPr>
        </p:nvSpPr>
        <p:spPr>
          <a:xfrm>
            <a:off x="8043860" y="2133600"/>
            <a:ext cx="18288" cy="27432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165138226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con four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74910"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3517391"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6425183"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1" name="Text Placeholder 3">
            <a:extLst>
              <a:ext uri="{FF2B5EF4-FFF2-40B4-BE49-F238E27FC236}">
                <a16:creationId xmlns:a16="http://schemas.microsoft.com/office/drawing/2014/main" id="{8784BFE5-D82C-4947-8264-E050D1AA1AD3}"/>
              </a:ext>
            </a:extLst>
          </p:cNvPr>
          <p:cNvSpPr>
            <a:spLocks noGrp="1"/>
          </p:cNvSpPr>
          <p:nvPr>
            <p:ph type="body" sz="quarter" idx="28" hasCustomPrompt="1"/>
          </p:nvPr>
        </p:nvSpPr>
        <p:spPr>
          <a:xfrm>
            <a:off x="9332976"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1354836" y="2133600"/>
            <a:ext cx="758952" cy="758952"/>
          </a:xfrm>
        </p:spPr>
        <p:txBody>
          <a:bodyPr>
            <a:normAutofit/>
          </a:bodyPr>
          <a:lstStyle>
            <a:lvl1pPr>
              <a:defRPr sz="1800"/>
            </a:lvl1pPr>
            <a:lvl2pPr>
              <a:defRPr sz="1600"/>
            </a:lvl2pPr>
          </a:lstStyle>
          <a:p>
            <a:pPr lvl="1"/>
            <a:r>
              <a:rPr lang="en-US"/>
              <a:t>Click icon to add picture</a:t>
            </a:r>
            <a:endParaRPr lang="en-US" dirty="0"/>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4262627" y="2133600"/>
            <a:ext cx="758952" cy="758952"/>
          </a:xfrm>
        </p:spPr>
        <p:txBody>
          <a:bodyPr>
            <a:normAutofit/>
          </a:bodyPr>
          <a:lstStyle>
            <a:lvl1pPr>
              <a:defRPr sz="1800"/>
            </a:lvl1pPr>
            <a:lvl2pPr>
              <a:defRPr sz="1600"/>
            </a:lvl2pPr>
          </a:lstStyle>
          <a:p>
            <a:pPr lvl="1"/>
            <a:r>
              <a:rPr lang="en-US"/>
              <a:t>Click icon to add picture</a:t>
            </a:r>
            <a:endParaRPr lang="en-US" dirty="0"/>
          </a:p>
        </p:txBody>
      </p:sp>
      <p:sp>
        <p:nvSpPr>
          <p:cNvPr id="30" name="Picture Placeholder 12">
            <a:extLst>
              <a:ext uri="{FF2B5EF4-FFF2-40B4-BE49-F238E27FC236}">
                <a16:creationId xmlns:a16="http://schemas.microsoft.com/office/drawing/2014/main" id="{B4AE0E28-DA57-4FD1-8C29-D137C334CA56}"/>
              </a:ext>
            </a:extLst>
          </p:cNvPr>
          <p:cNvSpPr>
            <a:spLocks noGrp="1" noChangeAspect="1"/>
          </p:cNvSpPr>
          <p:nvPr>
            <p:ph type="pic" sz="quarter" idx="30"/>
          </p:nvPr>
        </p:nvSpPr>
        <p:spPr>
          <a:xfrm>
            <a:off x="7170419" y="2133600"/>
            <a:ext cx="758952" cy="758952"/>
          </a:xfrm>
        </p:spPr>
        <p:txBody>
          <a:bodyPr>
            <a:normAutofit/>
          </a:bodyPr>
          <a:lstStyle>
            <a:lvl1pPr>
              <a:defRPr sz="1800"/>
            </a:lvl1pPr>
            <a:lvl2pPr>
              <a:defRPr sz="1600"/>
            </a:lvl2pPr>
          </a:lstStyle>
          <a:p>
            <a:pPr lvl="1"/>
            <a:r>
              <a:rPr lang="en-US"/>
              <a:t>Click icon to add picture</a:t>
            </a:r>
            <a:endParaRPr lang="en-US" dirty="0"/>
          </a:p>
        </p:txBody>
      </p:sp>
      <p:sp>
        <p:nvSpPr>
          <p:cNvPr id="31" name="Picture Placeholder 12">
            <a:extLst>
              <a:ext uri="{FF2B5EF4-FFF2-40B4-BE49-F238E27FC236}">
                <a16:creationId xmlns:a16="http://schemas.microsoft.com/office/drawing/2014/main" id="{4F70E09B-C439-49DB-899C-90886934B6B3}"/>
              </a:ext>
            </a:extLst>
          </p:cNvPr>
          <p:cNvSpPr>
            <a:spLocks noGrp="1" noChangeAspect="1"/>
          </p:cNvSpPr>
          <p:nvPr>
            <p:ph type="pic" sz="quarter" idx="31"/>
          </p:nvPr>
        </p:nvSpPr>
        <p:spPr>
          <a:xfrm>
            <a:off x="10078212" y="2133599"/>
            <a:ext cx="758952" cy="758952"/>
          </a:xfrm>
        </p:spPr>
        <p:txBody>
          <a:bodyPr>
            <a:normAutofit/>
          </a:bodyPr>
          <a:lstStyle>
            <a:lvl1pPr>
              <a:defRPr sz="1800"/>
            </a:lvl1pPr>
            <a:lvl2pPr>
              <a:defRPr sz="1600"/>
            </a:lvl2pPr>
          </a:lstStyle>
          <a:p>
            <a:pPr lvl="1"/>
            <a:r>
              <a:rPr lang="en-US"/>
              <a:t>Click icon to add picture</a:t>
            </a:r>
            <a:endParaRPr lang="en-US" dirty="0"/>
          </a:p>
        </p:txBody>
      </p:sp>
      <p:sp>
        <p:nvSpPr>
          <p:cNvPr id="14" name="Picture Placeholder 3">
            <a:extLst>
              <a:ext uri="{FF2B5EF4-FFF2-40B4-BE49-F238E27FC236}">
                <a16:creationId xmlns:a16="http://schemas.microsoft.com/office/drawing/2014/main" id="{DF7E89F0-D1CC-4C3B-8964-8D357F179098}"/>
              </a:ext>
            </a:extLst>
          </p:cNvPr>
          <p:cNvSpPr>
            <a:spLocks noGrp="1"/>
          </p:cNvSpPr>
          <p:nvPr>
            <p:ph type="pic" sz="quarter" idx="48" hasCustomPrompt="1"/>
          </p:nvPr>
        </p:nvSpPr>
        <p:spPr>
          <a:xfrm>
            <a:off x="3173365" y="2133599"/>
            <a:ext cx="18288" cy="4114800"/>
          </a:xfrm>
          <a:solidFill>
            <a:schemeClr val="tx1">
              <a:lumMod val="20000"/>
              <a:lumOff val="80000"/>
            </a:schemeClr>
          </a:solidFill>
        </p:spPr>
        <p:txBody>
          <a:bodyPr/>
          <a:lstStyle/>
          <a:p>
            <a:r>
              <a:rPr lang="en-US" dirty="0"/>
              <a:t> </a:t>
            </a:r>
          </a:p>
        </p:txBody>
      </p:sp>
      <p:sp>
        <p:nvSpPr>
          <p:cNvPr id="17" name="Picture Placeholder 3">
            <a:extLst>
              <a:ext uri="{FF2B5EF4-FFF2-40B4-BE49-F238E27FC236}">
                <a16:creationId xmlns:a16="http://schemas.microsoft.com/office/drawing/2014/main" id="{F309B4C0-05F7-45E2-9FDF-D9589F6DE7A0}"/>
              </a:ext>
            </a:extLst>
          </p:cNvPr>
          <p:cNvSpPr>
            <a:spLocks noGrp="1"/>
          </p:cNvSpPr>
          <p:nvPr>
            <p:ph type="pic" sz="quarter" idx="49" hasCustomPrompt="1"/>
          </p:nvPr>
        </p:nvSpPr>
        <p:spPr>
          <a:xfrm>
            <a:off x="6103076" y="2133600"/>
            <a:ext cx="18288" cy="4114800"/>
          </a:xfrm>
          <a:solidFill>
            <a:schemeClr val="tx1">
              <a:lumMod val="20000"/>
              <a:lumOff val="80000"/>
            </a:schemeClr>
          </a:solidFill>
        </p:spPr>
        <p:txBody>
          <a:bodyPr/>
          <a:lstStyle/>
          <a:p>
            <a:r>
              <a:rPr lang="en-US" dirty="0"/>
              <a:t> </a:t>
            </a:r>
          </a:p>
        </p:txBody>
      </p:sp>
      <p:sp>
        <p:nvSpPr>
          <p:cNvPr id="18" name="Picture Placeholder 3">
            <a:extLst>
              <a:ext uri="{FF2B5EF4-FFF2-40B4-BE49-F238E27FC236}">
                <a16:creationId xmlns:a16="http://schemas.microsoft.com/office/drawing/2014/main" id="{CB27AE02-3B40-4058-A9BA-BB9522AA069C}"/>
              </a:ext>
            </a:extLst>
          </p:cNvPr>
          <p:cNvSpPr>
            <a:spLocks noGrp="1"/>
          </p:cNvSpPr>
          <p:nvPr>
            <p:ph type="pic" sz="quarter" idx="50" hasCustomPrompt="1"/>
          </p:nvPr>
        </p:nvSpPr>
        <p:spPr>
          <a:xfrm>
            <a:off x="9012862" y="2133600"/>
            <a:ext cx="18288" cy="4114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367502497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con 2 by 2">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12648" y="612648"/>
            <a:ext cx="10274910" cy="443198"/>
          </a:xfrm>
        </p:spPr>
        <p:txBody>
          <a:bodyPr>
            <a:noAutofit/>
          </a:bodyPr>
          <a:lstStyle/>
          <a:p>
            <a:r>
              <a:rPr lang="en-US" dirty="0"/>
              <a:t>CLICK TO EDIT MASTER TITLE STYLE</a:t>
            </a:r>
          </a:p>
        </p:txBody>
      </p:sp>
      <p:sp>
        <p:nvSpPr>
          <p:cNvPr id="13" name="Picture Placeholder 12">
            <a:extLst>
              <a:ext uri="{FF2B5EF4-FFF2-40B4-BE49-F238E27FC236}">
                <a16:creationId xmlns:a16="http://schemas.microsoft.com/office/drawing/2014/main" id="{9E0523B3-2788-43ED-912C-1199F31CEE8F}"/>
              </a:ext>
            </a:extLst>
          </p:cNvPr>
          <p:cNvSpPr>
            <a:spLocks noGrp="1" noChangeAspect="1"/>
          </p:cNvSpPr>
          <p:nvPr>
            <p:ph type="pic" sz="quarter" idx="14"/>
          </p:nvPr>
        </p:nvSpPr>
        <p:spPr>
          <a:xfrm>
            <a:off x="609600" y="2133600"/>
            <a:ext cx="758952" cy="758952"/>
          </a:xfrm>
        </p:spPr>
        <p:txBody>
          <a:bodyPr>
            <a:normAutofit/>
          </a:bodyPr>
          <a:lstStyle>
            <a:lvl1pPr>
              <a:defRPr sz="1800"/>
            </a:lvl1pPr>
            <a:lvl2pPr>
              <a:defRPr sz="1200"/>
            </a:lvl2pPr>
          </a:lstStyle>
          <a:p>
            <a:pPr lvl="1"/>
            <a:r>
              <a:rPr lang="en-US"/>
              <a:t>Click icon to add picture</a:t>
            </a:r>
            <a:endParaRPr lang="en-US" dirty="0"/>
          </a:p>
        </p:txBody>
      </p:sp>
      <p:sp>
        <p:nvSpPr>
          <p:cNvPr id="19" name="Text Placeholder 3">
            <a:extLst>
              <a:ext uri="{FF2B5EF4-FFF2-40B4-BE49-F238E27FC236}">
                <a16:creationId xmlns:a16="http://schemas.microsoft.com/office/drawing/2014/main" id="{9E11B1A4-8682-46B4-B71D-639F6F283E7D}"/>
              </a:ext>
            </a:extLst>
          </p:cNvPr>
          <p:cNvSpPr>
            <a:spLocks noGrp="1"/>
          </p:cNvSpPr>
          <p:nvPr>
            <p:ph type="body" sz="quarter" idx="24" hasCustomPrompt="1"/>
          </p:nvPr>
        </p:nvSpPr>
        <p:spPr>
          <a:xfrm>
            <a:off x="1598008" y="2133600"/>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5" name="Picture Placeholder 12">
            <a:extLst>
              <a:ext uri="{FF2B5EF4-FFF2-40B4-BE49-F238E27FC236}">
                <a16:creationId xmlns:a16="http://schemas.microsoft.com/office/drawing/2014/main" id="{488EE1EB-DAF4-4787-9A4F-AAF404E7D3F7}"/>
              </a:ext>
            </a:extLst>
          </p:cNvPr>
          <p:cNvSpPr>
            <a:spLocks noGrp="1" noChangeAspect="1"/>
          </p:cNvSpPr>
          <p:nvPr>
            <p:ph type="pic" sz="quarter" idx="28"/>
          </p:nvPr>
        </p:nvSpPr>
        <p:spPr>
          <a:xfrm>
            <a:off x="609600" y="4480560"/>
            <a:ext cx="758952" cy="758952"/>
          </a:xfrm>
        </p:spPr>
        <p:txBody>
          <a:bodyPr>
            <a:normAutofit/>
          </a:bodyPr>
          <a:lstStyle>
            <a:lvl1pPr>
              <a:defRPr sz="1800"/>
            </a:lvl1pPr>
            <a:lvl2pPr>
              <a:defRPr sz="1200"/>
            </a:lvl2pPr>
          </a:lstStyle>
          <a:p>
            <a:pPr lvl="1"/>
            <a:r>
              <a:rPr lang="en-US"/>
              <a:t>Click icon to add picture</a:t>
            </a:r>
            <a:endParaRPr lang="en-US" dirty="0"/>
          </a:p>
        </p:txBody>
      </p:sp>
      <p:sp>
        <p:nvSpPr>
          <p:cNvPr id="36" name="Text Placeholder 3">
            <a:extLst>
              <a:ext uri="{FF2B5EF4-FFF2-40B4-BE49-F238E27FC236}">
                <a16:creationId xmlns:a16="http://schemas.microsoft.com/office/drawing/2014/main" id="{1FFBD9FC-F2B7-452F-A192-D58AA74A19BD}"/>
              </a:ext>
            </a:extLst>
          </p:cNvPr>
          <p:cNvSpPr>
            <a:spLocks noGrp="1"/>
          </p:cNvSpPr>
          <p:nvPr>
            <p:ph type="body" sz="quarter" idx="29" hasCustomPrompt="1"/>
          </p:nvPr>
        </p:nvSpPr>
        <p:spPr>
          <a:xfrm>
            <a:off x="1575149" y="4489704"/>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0" name="Picture Placeholder 12">
            <a:extLst>
              <a:ext uri="{FF2B5EF4-FFF2-40B4-BE49-F238E27FC236}">
                <a16:creationId xmlns:a16="http://schemas.microsoft.com/office/drawing/2014/main" id="{D91565BC-C001-401E-8407-0786469597D6}"/>
              </a:ext>
            </a:extLst>
          </p:cNvPr>
          <p:cNvSpPr>
            <a:spLocks noGrp="1" noChangeAspect="1"/>
          </p:cNvSpPr>
          <p:nvPr>
            <p:ph type="pic" sz="quarter" idx="30"/>
          </p:nvPr>
        </p:nvSpPr>
        <p:spPr>
          <a:xfrm>
            <a:off x="6669288" y="2142744"/>
            <a:ext cx="758952" cy="758952"/>
          </a:xfrm>
        </p:spPr>
        <p:txBody>
          <a:bodyPr>
            <a:normAutofit/>
          </a:bodyPr>
          <a:lstStyle>
            <a:lvl1pPr>
              <a:defRPr sz="1800"/>
            </a:lvl1pPr>
            <a:lvl2pPr>
              <a:defRPr sz="1200"/>
            </a:lvl2pPr>
          </a:lstStyle>
          <a:p>
            <a:pPr lvl="1"/>
            <a:r>
              <a:rPr lang="en-US"/>
              <a:t>Click icon to add picture</a:t>
            </a:r>
            <a:endParaRPr lang="en-US" dirty="0"/>
          </a:p>
        </p:txBody>
      </p:sp>
      <p:sp>
        <p:nvSpPr>
          <p:cNvPr id="41" name="Text Placeholder 3">
            <a:extLst>
              <a:ext uri="{FF2B5EF4-FFF2-40B4-BE49-F238E27FC236}">
                <a16:creationId xmlns:a16="http://schemas.microsoft.com/office/drawing/2014/main" id="{1E33FE37-BC3E-4B5D-944C-4FCB30F5CD2B}"/>
              </a:ext>
            </a:extLst>
          </p:cNvPr>
          <p:cNvSpPr>
            <a:spLocks noGrp="1"/>
          </p:cNvSpPr>
          <p:nvPr>
            <p:ph type="body" sz="quarter" idx="31" hasCustomPrompt="1"/>
          </p:nvPr>
        </p:nvSpPr>
        <p:spPr>
          <a:xfrm>
            <a:off x="7682529" y="2133600"/>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Picture Placeholder 12">
            <a:extLst>
              <a:ext uri="{FF2B5EF4-FFF2-40B4-BE49-F238E27FC236}">
                <a16:creationId xmlns:a16="http://schemas.microsoft.com/office/drawing/2014/main" id="{1693ED5F-318F-4AF6-98D1-32506A321DB1}"/>
              </a:ext>
            </a:extLst>
          </p:cNvPr>
          <p:cNvSpPr>
            <a:spLocks noGrp="1" noChangeAspect="1"/>
          </p:cNvSpPr>
          <p:nvPr>
            <p:ph type="pic" sz="quarter" idx="32"/>
          </p:nvPr>
        </p:nvSpPr>
        <p:spPr>
          <a:xfrm>
            <a:off x="6665804" y="4498848"/>
            <a:ext cx="758952" cy="758952"/>
          </a:xfrm>
        </p:spPr>
        <p:txBody>
          <a:bodyPr>
            <a:normAutofit/>
          </a:bodyPr>
          <a:lstStyle>
            <a:lvl1pPr>
              <a:defRPr sz="1800"/>
            </a:lvl1pPr>
            <a:lvl2pPr>
              <a:defRPr sz="1200"/>
            </a:lvl2pPr>
          </a:lstStyle>
          <a:p>
            <a:pPr lvl="1"/>
            <a:r>
              <a:rPr lang="en-US"/>
              <a:t>Click icon to add picture</a:t>
            </a:r>
            <a:endParaRPr lang="en-US" dirty="0"/>
          </a:p>
        </p:txBody>
      </p:sp>
      <p:sp>
        <p:nvSpPr>
          <p:cNvPr id="43" name="Text Placeholder 3">
            <a:extLst>
              <a:ext uri="{FF2B5EF4-FFF2-40B4-BE49-F238E27FC236}">
                <a16:creationId xmlns:a16="http://schemas.microsoft.com/office/drawing/2014/main" id="{CF9E631E-DAB2-41F5-8C68-6AED40CDDE6B}"/>
              </a:ext>
            </a:extLst>
          </p:cNvPr>
          <p:cNvSpPr>
            <a:spLocks noGrp="1"/>
          </p:cNvSpPr>
          <p:nvPr>
            <p:ph type="body" sz="quarter" idx="33" hasCustomPrompt="1"/>
          </p:nvPr>
        </p:nvSpPr>
        <p:spPr>
          <a:xfrm>
            <a:off x="7682529" y="4489704"/>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4" name="Picture Placeholder 3">
            <a:extLst>
              <a:ext uri="{FF2B5EF4-FFF2-40B4-BE49-F238E27FC236}">
                <a16:creationId xmlns:a16="http://schemas.microsoft.com/office/drawing/2014/main" id="{44968743-86B1-46E5-B84C-9ACDB8ECFA92}"/>
              </a:ext>
            </a:extLst>
          </p:cNvPr>
          <p:cNvSpPr>
            <a:spLocks noGrp="1"/>
          </p:cNvSpPr>
          <p:nvPr>
            <p:ph type="pic" sz="quarter" idx="48" hasCustomPrompt="1"/>
          </p:nvPr>
        </p:nvSpPr>
        <p:spPr>
          <a:xfrm>
            <a:off x="6091745" y="2123014"/>
            <a:ext cx="18288" cy="3840480"/>
          </a:xfrm>
          <a:solidFill>
            <a:schemeClr val="tx1">
              <a:lumMod val="20000"/>
              <a:lumOff val="80000"/>
            </a:schemeClr>
          </a:solidFill>
        </p:spPr>
        <p:txBody>
          <a:bodyPr/>
          <a:lstStyle/>
          <a:p>
            <a:r>
              <a:rPr lang="en-US" dirty="0"/>
              <a:t> </a:t>
            </a:r>
          </a:p>
        </p:txBody>
      </p:sp>
      <p:sp>
        <p:nvSpPr>
          <p:cNvPr id="15" name="Picture Placeholder 3">
            <a:extLst>
              <a:ext uri="{FF2B5EF4-FFF2-40B4-BE49-F238E27FC236}">
                <a16:creationId xmlns:a16="http://schemas.microsoft.com/office/drawing/2014/main" id="{651DF0A7-BF08-4147-AEF9-CB9E7855856F}"/>
              </a:ext>
            </a:extLst>
          </p:cNvPr>
          <p:cNvSpPr>
            <a:spLocks noGrp="1"/>
          </p:cNvSpPr>
          <p:nvPr>
            <p:ph type="pic" sz="quarter" idx="51" hasCustomPrompt="1"/>
          </p:nvPr>
        </p:nvSpPr>
        <p:spPr>
          <a:xfrm rot="16200000" flipH="1">
            <a:off x="3218797" y="1440312"/>
            <a:ext cx="18288" cy="5236682"/>
          </a:xfrm>
          <a:solidFill>
            <a:schemeClr val="tx1">
              <a:lumMod val="20000"/>
              <a:lumOff val="80000"/>
            </a:schemeClr>
          </a:solidFill>
        </p:spPr>
        <p:txBody>
          <a:bodyPr/>
          <a:lstStyle/>
          <a:p>
            <a:r>
              <a:rPr lang="en-US" dirty="0"/>
              <a:t> </a:t>
            </a:r>
          </a:p>
        </p:txBody>
      </p:sp>
      <p:sp>
        <p:nvSpPr>
          <p:cNvPr id="17" name="Picture Placeholder 3">
            <a:extLst>
              <a:ext uri="{FF2B5EF4-FFF2-40B4-BE49-F238E27FC236}">
                <a16:creationId xmlns:a16="http://schemas.microsoft.com/office/drawing/2014/main" id="{8A517586-3B0C-44F9-BB96-965159DD6F69}"/>
              </a:ext>
            </a:extLst>
          </p:cNvPr>
          <p:cNvSpPr>
            <a:spLocks noGrp="1"/>
          </p:cNvSpPr>
          <p:nvPr>
            <p:ph type="pic" sz="quarter" idx="52" hasCustomPrompt="1"/>
          </p:nvPr>
        </p:nvSpPr>
        <p:spPr>
          <a:xfrm rot="16200000" flipH="1">
            <a:off x="8972159" y="1440313"/>
            <a:ext cx="18288" cy="5236682"/>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200074879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con five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648"/>
            <a:ext cx="10283838"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19"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2563999" y="5428643"/>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6492765" y="5428643"/>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7" name="Picture Placeholder 12">
            <a:extLst>
              <a:ext uri="{FF2B5EF4-FFF2-40B4-BE49-F238E27FC236}">
                <a16:creationId xmlns:a16="http://schemas.microsoft.com/office/drawing/2014/main" id="{784BE29B-5B08-4700-A4E8-2E37A91359C5}"/>
              </a:ext>
            </a:extLst>
          </p:cNvPr>
          <p:cNvSpPr>
            <a:spLocks noGrp="1" noChangeAspect="1"/>
          </p:cNvSpPr>
          <p:nvPr>
            <p:ph type="pic" sz="quarter" idx="14"/>
          </p:nvPr>
        </p:nvSpPr>
        <p:spPr>
          <a:xfrm>
            <a:off x="1798320" y="1782093"/>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38" name="Picture Placeholder 12">
            <a:extLst>
              <a:ext uri="{FF2B5EF4-FFF2-40B4-BE49-F238E27FC236}">
                <a16:creationId xmlns:a16="http://schemas.microsoft.com/office/drawing/2014/main" id="{C14EB9C5-F11C-4544-94C4-F04B82362F4B}"/>
              </a:ext>
            </a:extLst>
          </p:cNvPr>
          <p:cNvSpPr>
            <a:spLocks noGrp="1" noChangeAspect="1"/>
          </p:cNvSpPr>
          <p:nvPr>
            <p:ph type="pic" sz="quarter" idx="34"/>
          </p:nvPr>
        </p:nvSpPr>
        <p:spPr>
          <a:xfrm>
            <a:off x="3761647" y="4450235"/>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1" name="Picture Placeholder 12">
            <a:extLst>
              <a:ext uri="{FF2B5EF4-FFF2-40B4-BE49-F238E27FC236}">
                <a16:creationId xmlns:a16="http://schemas.microsoft.com/office/drawing/2014/main" id="{AD8AE800-FE4A-4F30-B08A-39A212D63984}"/>
              </a:ext>
            </a:extLst>
          </p:cNvPr>
          <p:cNvSpPr>
            <a:spLocks noGrp="1" noChangeAspect="1"/>
          </p:cNvSpPr>
          <p:nvPr>
            <p:ph type="pic" sz="quarter" idx="35"/>
          </p:nvPr>
        </p:nvSpPr>
        <p:spPr>
          <a:xfrm>
            <a:off x="5719790" y="1782093"/>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2" name="Picture Placeholder 12">
            <a:extLst>
              <a:ext uri="{FF2B5EF4-FFF2-40B4-BE49-F238E27FC236}">
                <a16:creationId xmlns:a16="http://schemas.microsoft.com/office/drawing/2014/main" id="{26821E79-5750-4AA1-BC62-9E59B69CFDA1}"/>
              </a:ext>
            </a:extLst>
          </p:cNvPr>
          <p:cNvSpPr>
            <a:spLocks noGrp="1" noChangeAspect="1"/>
          </p:cNvSpPr>
          <p:nvPr>
            <p:ph type="pic" sz="quarter" idx="36"/>
          </p:nvPr>
        </p:nvSpPr>
        <p:spPr>
          <a:xfrm>
            <a:off x="7690413" y="4450235"/>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3" name="Picture Placeholder 12">
            <a:extLst>
              <a:ext uri="{FF2B5EF4-FFF2-40B4-BE49-F238E27FC236}">
                <a16:creationId xmlns:a16="http://schemas.microsoft.com/office/drawing/2014/main" id="{7AE69DAB-A1CF-4426-86A2-1E53A38FBBE9}"/>
              </a:ext>
            </a:extLst>
          </p:cNvPr>
          <p:cNvSpPr>
            <a:spLocks noGrp="1" noChangeAspect="1"/>
          </p:cNvSpPr>
          <p:nvPr>
            <p:ph type="pic" sz="quarter" idx="37"/>
          </p:nvPr>
        </p:nvSpPr>
        <p:spPr>
          <a:xfrm>
            <a:off x="9662159" y="1782093"/>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17" name="Picture Placeholder 3">
            <a:extLst>
              <a:ext uri="{FF2B5EF4-FFF2-40B4-BE49-F238E27FC236}">
                <a16:creationId xmlns:a16="http://schemas.microsoft.com/office/drawing/2014/main" id="{F20DB9F9-F78F-46B2-BBF6-BC0F6362F88D}"/>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dirty="0"/>
              <a:t> </a:t>
            </a:r>
          </a:p>
        </p:txBody>
      </p:sp>
      <p:sp>
        <p:nvSpPr>
          <p:cNvPr id="18" name="Picture Placeholder 3">
            <a:extLst>
              <a:ext uri="{FF2B5EF4-FFF2-40B4-BE49-F238E27FC236}">
                <a16:creationId xmlns:a16="http://schemas.microsoft.com/office/drawing/2014/main" id="{C79DD72C-F9C5-4159-A75C-0B2CEE2858A5}"/>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dirty="0"/>
              <a:t> </a:t>
            </a:r>
          </a:p>
        </p:txBody>
      </p:sp>
      <p:sp>
        <p:nvSpPr>
          <p:cNvPr id="19" name="Picture Placeholder 3">
            <a:extLst>
              <a:ext uri="{FF2B5EF4-FFF2-40B4-BE49-F238E27FC236}">
                <a16:creationId xmlns:a16="http://schemas.microsoft.com/office/drawing/2014/main" id="{164714EC-73EC-40AB-BFE5-805ADDEE56A0}"/>
              </a:ext>
            </a:extLst>
          </p:cNvPr>
          <p:cNvSpPr>
            <a:spLocks noGrp="1"/>
          </p:cNvSpPr>
          <p:nvPr>
            <p:ph type="pic" sz="quarter" idx="50" hasCustomPrompt="1"/>
          </p:nvPr>
        </p:nvSpPr>
        <p:spPr>
          <a:xfrm>
            <a:off x="6096000" y="4425321"/>
            <a:ext cx="18288" cy="1828800"/>
          </a:xfrm>
          <a:solidFill>
            <a:schemeClr val="tx1">
              <a:lumMod val="20000"/>
              <a:lumOff val="80000"/>
            </a:schemeClr>
          </a:solidFill>
        </p:spPr>
        <p:txBody>
          <a:bodyPr/>
          <a:lstStyle/>
          <a:p>
            <a:r>
              <a:rPr lang="en-US" dirty="0"/>
              <a:t> </a:t>
            </a:r>
          </a:p>
        </p:txBody>
      </p:sp>
      <p:sp>
        <p:nvSpPr>
          <p:cNvPr id="20" name="Picture Placeholder 3">
            <a:extLst>
              <a:ext uri="{FF2B5EF4-FFF2-40B4-BE49-F238E27FC236}">
                <a16:creationId xmlns:a16="http://schemas.microsoft.com/office/drawing/2014/main" id="{405DF546-13F8-4A25-856A-260C83F7778D}"/>
              </a:ext>
            </a:extLst>
          </p:cNvPr>
          <p:cNvSpPr>
            <a:spLocks noGrp="1"/>
          </p:cNvSpPr>
          <p:nvPr>
            <p:ph type="pic" sz="quarter" idx="51" hasCustomPrompt="1"/>
          </p:nvPr>
        </p:nvSpPr>
        <p:spPr>
          <a:xfrm rot="16200000">
            <a:off x="6086857" y="-1444939"/>
            <a:ext cx="18288" cy="10972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322070474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con six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5797"/>
            <a:ext cx="10283838"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1424"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61616"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612496"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4532593"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7" name="Text Placeholder 3">
            <a:extLst>
              <a:ext uri="{FF2B5EF4-FFF2-40B4-BE49-F238E27FC236}">
                <a16:creationId xmlns:a16="http://schemas.microsoft.com/office/drawing/2014/main" id="{3ACAAB46-FDC8-4A20-90E9-531C9CC12AC0}"/>
              </a:ext>
            </a:extLst>
          </p:cNvPr>
          <p:cNvSpPr>
            <a:spLocks noGrp="1"/>
          </p:cNvSpPr>
          <p:nvPr>
            <p:ph type="body" sz="quarter" idx="30" hasCustomPrompt="1"/>
          </p:nvPr>
        </p:nvSpPr>
        <p:spPr>
          <a:xfrm>
            <a:off x="8452688"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7" name="Picture Placeholder 12">
            <a:extLst>
              <a:ext uri="{FF2B5EF4-FFF2-40B4-BE49-F238E27FC236}">
                <a16:creationId xmlns:a16="http://schemas.microsoft.com/office/drawing/2014/main" id="{784BE29B-5B08-4700-A4E8-2E37A91359C5}"/>
              </a:ext>
            </a:extLst>
          </p:cNvPr>
          <p:cNvSpPr>
            <a:spLocks noGrp="1" noChangeAspect="1"/>
          </p:cNvSpPr>
          <p:nvPr>
            <p:ph type="pic" sz="quarter" idx="14"/>
          </p:nvPr>
        </p:nvSpPr>
        <p:spPr>
          <a:xfrm>
            <a:off x="1810144" y="1857905"/>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38" name="Picture Placeholder 12">
            <a:extLst>
              <a:ext uri="{FF2B5EF4-FFF2-40B4-BE49-F238E27FC236}">
                <a16:creationId xmlns:a16="http://schemas.microsoft.com/office/drawing/2014/main" id="{C14EB9C5-F11C-4544-94C4-F04B82362F4B}"/>
              </a:ext>
            </a:extLst>
          </p:cNvPr>
          <p:cNvSpPr>
            <a:spLocks noGrp="1" noChangeAspect="1"/>
          </p:cNvSpPr>
          <p:nvPr>
            <p:ph type="pic" sz="quarter" idx="34"/>
          </p:nvPr>
        </p:nvSpPr>
        <p:spPr>
          <a:xfrm>
            <a:off x="1810144" y="441387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1" name="Picture Placeholder 12">
            <a:extLst>
              <a:ext uri="{FF2B5EF4-FFF2-40B4-BE49-F238E27FC236}">
                <a16:creationId xmlns:a16="http://schemas.microsoft.com/office/drawing/2014/main" id="{AD8AE800-FE4A-4F30-B08A-39A212D63984}"/>
              </a:ext>
            </a:extLst>
          </p:cNvPr>
          <p:cNvSpPr>
            <a:spLocks noGrp="1" noChangeAspect="1"/>
          </p:cNvSpPr>
          <p:nvPr>
            <p:ph type="pic" sz="quarter" idx="35"/>
          </p:nvPr>
        </p:nvSpPr>
        <p:spPr>
          <a:xfrm>
            <a:off x="5719790" y="1857905"/>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2" name="Picture Placeholder 12">
            <a:extLst>
              <a:ext uri="{FF2B5EF4-FFF2-40B4-BE49-F238E27FC236}">
                <a16:creationId xmlns:a16="http://schemas.microsoft.com/office/drawing/2014/main" id="{26821E79-5750-4AA1-BC62-9E59B69CFDA1}"/>
              </a:ext>
            </a:extLst>
          </p:cNvPr>
          <p:cNvSpPr>
            <a:spLocks noGrp="1" noChangeAspect="1"/>
          </p:cNvSpPr>
          <p:nvPr>
            <p:ph type="pic" sz="quarter" idx="36"/>
          </p:nvPr>
        </p:nvSpPr>
        <p:spPr>
          <a:xfrm>
            <a:off x="5730241" y="441387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3" name="Picture Placeholder 12">
            <a:extLst>
              <a:ext uri="{FF2B5EF4-FFF2-40B4-BE49-F238E27FC236}">
                <a16:creationId xmlns:a16="http://schemas.microsoft.com/office/drawing/2014/main" id="{7AE69DAB-A1CF-4426-86A2-1E53A38FBBE9}"/>
              </a:ext>
            </a:extLst>
          </p:cNvPr>
          <p:cNvSpPr>
            <a:spLocks noGrp="1" noChangeAspect="1"/>
          </p:cNvSpPr>
          <p:nvPr>
            <p:ph type="pic" sz="quarter" idx="37"/>
          </p:nvPr>
        </p:nvSpPr>
        <p:spPr>
          <a:xfrm>
            <a:off x="9650335" y="1857905"/>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4" name="Picture Placeholder 12">
            <a:extLst>
              <a:ext uri="{FF2B5EF4-FFF2-40B4-BE49-F238E27FC236}">
                <a16:creationId xmlns:a16="http://schemas.microsoft.com/office/drawing/2014/main" id="{02A04F72-B967-4FC9-9771-49A17D170A9E}"/>
              </a:ext>
            </a:extLst>
          </p:cNvPr>
          <p:cNvSpPr>
            <a:spLocks noGrp="1" noChangeAspect="1"/>
          </p:cNvSpPr>
          <p:nvPr>
            <p:ph type="pic" sz="quarter" idx="38"/>
          </p:nvPr>
        </p:nvSpPr>
        <p:spPr>
          <a:xfrm>
            <a:off x="9650335" y="441387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20" name="Picture Placeholder 3">
            <a:extLst>
              <a:ext uri="{FF2B5EF4-FFF2-40B4-BE49-F238E27FC236}">
                <a16:creationId xmlns:a16="http://schemas.microsoft.com/office/drawing/2014/main" id="{41D633D7-CBF0-4819-9F41-46E4F8628739}"/>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dirty="0"/>
              <a:t> </a:t>
            </a:r>
          </a:p>
        </p:txBody>
      </p:sp>
      <p:sp>
        <p:nvSpPr>
          <p:cNvPr id="21" name="Picture Placeholder 3">
            <a:extLst>
              <a:ext uri="{FF2B5EF4-FFF2-40B4-BE49-F238E27FC236}">
                <a16:creationId xmlns:a16="http://schemas.microsoft.com/office/drawing/2014/main" id="{07D0A27A-62C4-42E8-A03F-F0BD2B36A515}"/>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dirty="0"/>
              <a:t> </a:t>
            </a:r>
          </a:p>
        </p:txBody>
      </p:sp>
      <p:sp>
        <p:nvSpPr>
          <p:cNvPr id="22" name="Picture Placeholder 3">
            <a:extLst>
              <a:ext uri="{FF2B5EF4-FFF2-40B4-BE49-F238E27FC236}">
                <a16:creationId xmlns:a16="http://schemas.microsoft.com/office/drawing/2014/main" id="{E43DB876-9255-4928-87CD-6DD3FE82D1B8}"/>
              </a:ext>
            </a:extLst>
          </p:cNvPr>
          <p:cNvSpPr>
            <a:spLocks noGrp="1"/>
          </p:cNvSpPr>
          <p:nvPr>
            <p:ph type="pic" sz="quarter" idx="51" hasCustomPrompt="1"/>
          </p:nvPr>
        </p:nvSpPr>
        <p:spPr>
          <a:xfrm rot="16200000">
            <a:off x="6086857" y="-1438702"/>
            <a:ext cx="18288" cy="10972800"/>
          </a:xfrm>
          <a:solidFill>
            <a:schemeClr val="tx1">
              <a:lumMod val="20000"/>
              <a:lumOff val="80000"/>
            </a:schemeClr>
          </a:solidFill>
        </p:spPr>
        <p:txBody>
          <a:bodyPr/>
          <a:lstStyle/>
          <a:p>
            <a:r>
              <a:rPr lang="en-US" dirty="0"/>
              <a:t> </a:t>
            </a:r>
          </a:p>
        </p:txBody>
      </p:sp>
      <p:sp>
        <p:nvSpPr>
          <p:cNvPr id="29" name="Picture Placeholder 3">
            <a:extLst>
              <a:ext uri="{FF2B5EF4-FFF2-40B4-BE49-F238E27FC236}">
                <a16:creationId xmlns:a16="http://schemas.microsoft.com/office/drawing/2014/main" id="{27B36080-EE14-4177-9F55-8CFBDC2A6D1A}"/>
              </a:ext>
            </a:extLst>
          </p:cNvPr>
          <p:cNvSpPr>
            <a:spLocks noGrp="1"/>
          </p:cNvSpPr>
          <p:nvPr>
            <p:ph type="pic" sz="quarter" idx="52" hasCustomPrompt="1"/>
          </p:nvPr>
        </p:nvSpPr>
        <p:spPr>
          <a:xfrm>
            <a:off x="4100919" y="4424401"/>
            <a:ext cx="18288" cy="1828800"/>
          </a:xfrm>
          <a:solidFill>
            <a:schemeClr val="tx1">
              <a:lumMod val="20000"/>
              <a:lumOff val="80000"/>
            </a:schemeClr>
          </a:solidFill>
        </p:spPr>
        <p:txBody>
          <a:bodyPr/>
          <a:lstStyle/>
          <a:p>
            <a:r>
              <a:rPr lang="en-US" dirty="0"/>
              <a:t> </a:t>
            </a:r>
          </a:p>
        </p:txBody>
      </p:sp>
      <p:sp>
        <p:nvSpPr>
          <p:cNvPr id="33" name="Picture Placeholder 3">
            <a:extLst>
              <a:ext uri="{FF2B5EF4-FFF2-40B4-BE49-F238E27FC236}">
                <a16:creationId xmlns:a16="http://schemas.microsoft.com/office/drawing/2014/main" id="{6F18CEFA-F58B-49B5-920A-2BB484BDEA9E}"/>
              </a:ext>
            </a:extLst>
          </p:cNvPr>
          <p:cNvSpPr>
            <a:spLocks noGrp="1"/>
          </p:cNvSpPr>
          <p:nvPr>
            <p:ph type="pic" sz="quarter" idx="53" hasCustomPrompt="1"/>
          </p:nvPr>
        </p:nvSpPr>
        <p:spPr>
          <a:xfrm>
            <a:off x="8051034" y="4411007"/>
            <a:ext cx="18288" cy="1828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3408653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con 8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97452"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0460"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27" name="Text Placeholder 3">
            <a:extLst>
              <a:ext uri="{FF2B5EF4-FFF2-40B4-BE49-F238E27FC236}">
                <a16:creationId xmlns:a16="http://schemas.microsoft.com/office/drawing/2014/main" id="{DF03F7C7-5E4F-4AF8-99FF-2ED5C80BC8F7}"/>
              </a:ext>
            </a:extLst>
          </p:cNvPr>
          <p:cNvSpPr>
            <a:spLocks noGrp="1"/>
          </p:cNvSpPr>
          <p:nvPr>
            <p:ph type="body" sz="quarter" idx="30" hasCustomPrompt="1"/>
          </p:nvPr>
        </p:nvSpPr>
        <p:spPr>
          <a:xfrm>
            <a:off x="3521545"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28" name="Text Placeholder 3">
            <a:extLst>
              <a:ext uri="{FF2B5EF4-FFF2-40B4-BE49-F238E27FC236}">
                <a16:creationId xmlns:a16="http://schemas.microsoft.com/office/drawing/2014/main" id="{7B5803BC-F9B7-4ADF-8D9A-02BBBDCC249D}"/>
              </a:ext>
            </a:extLst>
          </p:cNvPr>
          <p:cNvSpPr>
            <a:spLocks noGrp="1"/>
          </p:cNvSpPr>
          <p:nvPr>
            <p:ph type="body" sz="quarter" idx="31" hasCustomPrompt="1"/>
          </p:nvPr>
        </p:nvSpPr>
        <p:spPr>
          <a:xfrm>
            <a:off x="6416534"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30" name="Text Placeholder 3">
            <a:extLst>
              <a:ext uri="{FF2B5EF4-FFF2-40B4-BE49-F238E27FC236}">
                <a16:creationId xmlns:a16="http://schemas.microsoft.com/office/drawing/2014/main" id="{0494C025-8E35-49F8-953C-A6B78A8942DA}"/>
              </a:ext>
            </a:extLst>
          </p:cNvPr>
          <p:cNvSpPr>
            <a:spLocks noGrp="1"/>
          </p:cNvSpPr>
          <p:nvPr>
            <p:ph type="body" sz="quarter" idx="32" hasCustomPrompt="1"/>
          </p:nvPr>
        </p:nvSpPr>
        <p:spPr>
          <a:xfrm>
            <a:off x="9318148"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36" name="Text Placeholder 3">
            <a:extLst>
              <a:ext uri="{FF2B5EF4-FFF2-40B4-BE49-F238E27FC236}">
                <a16:creationId xmlns:a16="http://schemas.microsoft.com/office/drawing/2014/main" id="{878EE201-6F6E-46E0-B2AC-D0570C83D61A}"/>
              </a:ext>
            </a:extLst>
          </p:cNvPr>
          <p:cNvSpPr>
            <a:spLocks noGrp="1"/>
          </p:cNvSpPr>
          <p:nvPr>
            <p:ph type="body" sz="quarter" idx="33" hasCustomPrompt="1"/>
          </p:nvPr>
        </p:nvSpPr>
        <p:spPr>
          <a:xfrm>
            <a:off x="612548"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45" name="Text Placeholder 3">
            <a:extLst>
              <a:ext uri="{FF2B5EF4-FFF2-40B4-BE49-F238E27FC236}">
                <a16:creationId xmlns:a16="http://schemas.microsoft.com/office/drawing/2014/main" id="{F1451F72-A88B-4072-822A-EDC4DCC7A7ED}"/>
              </a:ext>
            </a:extLst>
          </p:cNvPr>
          <p:cNvSpPr>
            <a:spLocks noGrp="1"/>
          </p:cNvSpPr>
          <p:nvPr>
            <p:ph type="body" sz="quarter" idx="38" hasCustomPrompt="1"/>
          </p:nvPr>
        </p:nvSpPr>
        <p:spPr>
          <a:xfrm>
            <a:off x="3521545"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46" name="Text Placeholder 3">
            <a:extLst>
              <a:ext uri="{FF2B5EF4-FFF2-40B4-BE49-F238E27FC236}">
                <a16:creationId xmlns:a16="http://schemas.microsoft.com/office/drawing/2014/main" id="{DA68EFC4-470A-4D36-A251-03AD7863CEBA}"/>
              </a:ext>
            </a:extLst>
          </p:cNvPr>
          <p:cNvSpPr>
            <a:spLocks noGrp="1"/>
          </p:cNvSpPr>
          <p:nvPr>
            <p:ph type="body" sz="quarter" idx="39" hasCustomPrompt="1"/>
          </p:nvPr>
        </p:nvSpPr>
        <p:spPr>
          <a:xfrm>
            <a:off x="6416534"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47" name="Text Placeholder 3">
            <a:extLst>
              <a:ext uri="{FF2B5EF4-FFF2-40B4-BE49-F238E27FC236}">
                <a16:creationId xmlns:a16="http://schemas.microsoft.com/office/drawing/2014/main" id="{5E9C8046-8366-484E-B700-22ED75058869}"/>
              </a:ext>
            </a:extLst>
          </p:cNvPr>
          <p:cNvSpPr>
            <a:spLocks noGrp="1"/>
          </p:cNvSpPr>
          <p:nvPr>
            <p:ph type="body" sz="quarter" idx="40" hasCustomPrompt="1"/>
          </p:nvPr>
        </p:nvSpPr>
        <p:spPr>
          <a:xfrm>
            <a:off x="9330236"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a:t>
            </a:r>
          </a:p>
        </p:txBody>
      </p:sp>
      <p:sp>
        <p:nvSpPr>
          <p:cNvPr id="48" name="Picture Placeholder 12">
            <a:extLst>
              <a:ext uri="{FF2B5EF4-FFF2-40B4-BE49-F238E27FC236}">
                <a16:creationId xmlns:a16="http://schemas.microsoft.com/office/drawing/2014/main" id="{5AF0F26C-C4FA-4B4C-BE5F-FABEE1D66A95}"/>
              </a:ext>
            </a:extLst>
          </p:cNvPr>
          <p:cNvSpPr>
            <a:spLocks noGrp="1" noChangeAspect="1"/>
          </p:cNvSpPr>
          <p:nvPr>
            <p:ph type="pic" sz="quarter" idx="14"/>
          </p:nvPr>
        </p:nvSpPr>
        <p:spPr>
          <a:xfrm>
            <a:off x="1359412" y="2004848"/>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49" name="Picture Placeholder 12">
            <a:extLst>
              <a:ext uri="{FF2B5EF4-FFF2-40B4-BE49-F238E27FC236}">
                <a16:creationId xmlns:a16="http://schemas.microsoft.com/office/drawing/2014/main" id="{9C3FCBB2-9E80-4B7A-8C78-074DAF7846AB}"/>
              </a:ext>
            </a:extLst>
          </p:cNvPr>
          <p:cNvSpPr>
            <a:spLocks noGrp="1" noChangeAspect="1"/>
          </p:cNvSpPr>
          <p:nvPr>
            <p:ph type="pic" sz="quarter" idx="34"/>
          </p:nvPr>
        </p:nvSpPr>
        <p:spPr>
          <a:xfrm>
            <a:off x="1416562" y="441662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50" name="Picture Placeholder 12">
            <a:extLst>
              <a:ext uri="{FF2B5EF4-FFF2-40B4-BE49-F238E27FC236}">
                <a16:creationId xmlns:a16="http://schemas.microsoft.com/office/drawing/2014/main" id="{271E2035-0AFD-469F-A9C2-2A3A61BC9FB9}"/>
              </a:ext>
            </a:extLst>
          </p:cNvPr>
          <p:cNvSpPr>
            <a:spLocks noGrp="1" noChangeAspect="1"/>
          </p:cNvSpPr>
          <p:nvPr>
            <p:ph type="pic" sz="quarter" idx="41"/>
          </p:nvPr>
        </p:nvSpPr>
        <p:spPr>
          <a:xfrm>
            <a:off x="4280497" y="200484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51" name="Picture Placeholder 12">
            <a:extLst>
              <a:ext uri="{FF2B5EF4-FFF2-40B4-BE49-F238E27FC236}">
                <a16:creationId xmlns:a16="http://schemas.microsoft.com/office/drawing/2014/main" id="{1EC1D056-226D-4CAC-9267-80536B555BDF}"/>
              </a:ext>
            </a:extLst>
          </p:cNvPr>
          <p:cNvSpPr>
            <a:spLocks noGrp="1" noChangeAspect="1"/>
          </p:cNvSpPr>
          <p:nvPr>
            <p:ph type="pic" sz="quarter" idx="42"/>
          </p:nvPr>
        </p:nvSpPr>
        <p:spPr>
          <a:xfrm>
            <a:off x="4280497" y="441662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52" name="Picture Placeholder 12">
            <a:extLst>
              <a:ext uri="{FF2B5EF4-FFF2-40B4-BE49-F238E27FC236}">
                <a16:creationId xmlns:a16="http://schemas.microsoft.com/office/drawing/2014/main" id="{59DD9AA8-4AB8-43C0-A7A2-8023DA0D94D9}"/>
              </a:ext>
            </a:extLst>
          </p:cNvPr>
          <p:cNvSpPr>
            <a:spLocks noGrp="1" noChangeAspect="1"/>
          </p:cNvSpPr>
          <p:nvPr>
            <p:ph type="pic" sz="quarter" idx="43"/>
          </p:nvPr>
        </p:nvSpPr>
        <p:spPr>
          <a:xfrm>
            <a:off x="7175486" y="2004848"/>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53" name="Picture Placeholder 12">
            <a:extLst>
              <a:ext uri="{FF2B5EF4-FFF2-40B4-BE49-F238E27FC236}">
                <a16:creationId xmlns:a16="http://schemas.microsoft.com/office/drawing/2014/main" id="{5829C865-3A41-4177-BBCA-D4798190655C}"/>
              </a:ext>
            </a:extLst>
          </p:cNvPr>
          <p:cNvSpPr>
            <a:spLocks noGrp="1" noChangeAspect="1"/>
          </p:cNvSpPr>
          <p:nvPr>
            <p:ph type="pic" sz="quarter" idx="44"/>
          </p:nvPr>
        </p:nvSpPr>
        <p:spPr>
          <a:xfrm>
            <a:off x="7175486" y="441662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54" name="Picture Placeholder 12">
            <a:extLst>
              <a:ext uri="{FF2B5EF4-FFF2-40B4-BE49-F238E27FC236}">
                <a16:creationId xmlns:a16="http://schemas.microsoft.com/office/drawing/2014/main" id="{59B443DF-6115-4F80-B2F9-56ACC5CCDFF8}"/>
              </a:ext>
            </a:extLst>
          </p:cNvPr>
          <p:cNvSpPr>
            <a:spLocks noGrp="1" noChangeAspect="1"/>
          </p:cNvSpPr>
          <p:nvPr>
            <p:ph type="pic" sz="quarter" idx="45"/>
          </p:nvPr>
        </p:nvSpPr>
        <p:spPr>
          <a:xfrm>
            <a:off x="10077100" y="2004848"/>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55" name="Picture Placeholder 12">
            <a:extLst>
              <a:ext uri="{FF2B5EF4-FFF2-40B4-BE49-F238E27FC236}">
                <a16:creationId xmlns:a16="http://schemas.microsoft.com/office/drawing/2014/main" id="{934A5AC9-F10C-4DBF-95EF-2685C6EE8A54}"/>
              </a:ext>
            </a:extLst>
          </p:cNvPr>
          <p:cNvSpPr>
            <a:spLocks noGrp="1" noChangeAspect="1"/>
          </p:cNvSpPr>
          <p:nvPr>
            <p:ph type="pic" sz="quarter" idx="46"/>
          </p:nvPr>
        </p:nvSpPr>
        <p:spPr>
          <a:xfrm>
            <a:off x="10134250" y="4416627"/>
            <a:ext cx="731520" cy="731520"/>
          </a:xfrm>
        </p:spPr>
        <p:txBody>
          <a:bodyPr>
            <a:normAutofit/>
          </a:bodyPr>
          <a:lstStyle>
            <a:lvl1pPr>
              <a:defRPr sz="1800"/>
            </a:lvl1pPr>
            <a:lvl2pPr>
              <a:defRPr sz="1200"/>
            </a:lvl2pPr>
          </a:lstStyle>
          <a:p>
            <a:pPr lvl="1"/>
            <a:r>
              <a:rPr lang="en-US"/>
              <a:t>Click icon to add picture</a:t>
            </a:r>
            <a:endParaRPr lang="en-US" dirty="0"/>
          </a:p>
        </p:txBody>
      </p:sp>
      <p:sp>
        <p:nvSpPr>
          <p:cNvPr id="26" name="Picture Placeholder 3">
            <a:extLst>
              <a:ext uri="{FF2B5EF4-FFF2-40B4-BE49-F238E27FC236}">
                <a16:creationId xmlns:a16="http://schemas.microsoft.com/office/drawing/2014/main" id="{9681B445-30C4-4782-BEF9-ED099BEF4E2F}"/>
              </a:ext>
            </a:extLst>
          </p:cNvPr>
          <p:cNvSpPr>
            <a:spLocks noGrp="1"/>
          </p:cNvSpPr>
          <p:nvPr>
            <p:ph type="pic" sz="quarter" idx="48" hasCustomPrompt="1"/>
          </p:nvPr>
        </p:nvSpPr>
        <p:spPr>
          <a:xfrm>
            <a:off x="3169400" y="2029596"/>
            <a:ext cx="18288" cy="1828800"/>
          </a:xfrm>
          <a:solidFill>
            <a:schemeClr val="tx1">
              <a:lumMod val="20000"/>
              <a:lumOff val="80000"/>
            </a:schemeClr>
          </a:solidFill>
        </p:spPr>
        <p:txBody>
          <a:bodyPr/>
          <a:lstStyle/>
          <a:p>
            <a:r>
              <a:rPr lang="en-US" dirty="0"/>
              <a:t> </a:t>
            </a:r>
          </a:p>
        </p:txBody>
      </p:sp>
      <p:sp>
        <p:nvSpPr>
          <p:cNvPr id="29" name="Picture Placeholder 3">
            <a:extLst>
              <a:ext uri="{FF2B5EF4-FFF2-40B4-BE49-F238E27FC236}">
                <a16:creationId xmlns:a16="http://schemas.microsoft.com/office/drawing/2014/main" id="{1FB46385-0D73-431E-AFC0-66970AD7A556}"/>
              </a:ext>
            </a:extLst>
          </p:cNvPr>
          <p:cNvSpPr>
            <a:spLocks noGrp="1"/>
          </p:cNvSpPr>
          <p:nvPr>
            <p:ph type="pic" sz="quarter" idx="49" hasCustomPrompt="1"/>
          </p:nvPr>
        </p:nvSpPr>
        <p:spPr>
          <a:xfrm>
            <a:off x="6090893" y="2016202"/>
            <a:ext cx="18288" cy="1828800"/>
          </a:xfrm>
          <a:solidFill>
            <a:schemeClr val="tx1">
              <a:lumMod val="20000"/>
              <a:lumOff val="80000"/>
            </a:schemeClr>
          </a:solidFill>
        </p:spPr>
        <p:txBody>
          <a:bodyPr/>
          <a:lstStyle/>
          <a:p>
            <a:r>
              <a:rPr lang="en-US" dirty="0"/>
              <a:t> </a:t>
            </a:r>
          </a:p>
        </p:txBody>
      </p:sp>
      <p:sp>
        <p:nvSpPr>
          <p:cNvPr id="31" name="Picture Placeholder 3">
            <a:extLst>
              <a:ext uri="{FF2B5EF4-FFF2-40B4-BE49-F238E27FC236}">
                <a16:creationId xmlns:a16="http://schemas.microsoft.com/office/drawing/2014/main" id="{43DFFEE2-641D-496B-AF63-AA19C1B9EECE}"/>
              </a:ext>
            </a:extLst>
          </p:cNvPr>
          <p:cNvSpPr>
            <a:spLocks noGrp="1"/>
          </p:cNvSpPr>
          <p:nvPr>
            <p:ph type="pic" sz="quarter" idx="51" hasCustomPrompt="1"/>
          </p:nvPr>
        </p:nvSpPr>
        <p:spPr>
          <a:xfrm rot="16200000">
            <a:off x="6086857" y="-1345742"/>
            <a:ext cx="18288" cy="10972800"/>
          </a:xfrm>
          <a:solidFill>
            <a:schemeClr val="tx1">
              <a:lumMod val="20000"/>
              <a:lumOff val="80000"/>
            </a:schemeClr>
          </a:solidFill>
        </p:spPr>
        <p:txBody>
          <a:bodyPr/>
          <a:lstStyle/>
          <a:p>
            <a:r>
              <a:rPr lang="en-US" dirty="0"/>
              <a:t> </a:t>
            </a:r>
          </a:p>
        </p:txBody>
      </p:sp>
      <p:sp>
        <p:nvSpPr>
          <p:cNvPr id="32" name="Picture Placeholder 3">
            <a:extLst>
              <a:ext uri="{FF2B5EF4-FFF2-40B4-BE49-F238E27FC236}">
                <a16:creationId xmlns:a16="http://schemas.microsoft.com/office/drawing/2014/main" id="{4EA00925-8997-4BEC-B657-194D69DBC256}"/>
              </a:ext>
            </a:extLst>
          </p:cNvPr>
          <p:cNvSpPr>
            <a:spLocks noGrp="1"/>
          </p:cNvSpPr>
          <p:nvPr>
            <p:ph type="pic" sz="quarter" idx="52" hasCustomPrompt="1"/>
          </p:nvPr>
        </p:nvSpPr>
        <p:spPr>
          <a:xfrm>
            <a:off x="8986261" y="2016202"/>
            <a:ext cx="18288" cy="1828800"/>
          </a:xfrm>
          <a:solidFill>
            <a:schemeClr val="tx1">
              <a:lumMod val="20000"/>
              <a:lumOff val="80000"/>
            </a:schemeClr>
          </a:solidFill>
        </p:spPr>
        <p:txBody>
          <a:bodyPr/>
          <a:lstStyle/>
          <a:p>
            <a:r>
              <a:rPr lang="en-US" dirty="0"/>
              <a:t> </a:t>
            </a:r>
          </a:p>
        </p:txBody>
      </p:sp>
      <p:sp>
        <p:nvSpPr>
          <p:cNvPr id="33" name="Picture Placeholder 3">
            <a:extLst>
              <a:ext uri="{FF2B5EF4-FFF2-40B4-BE49-F238E27FC236}">
                <a16:creationId xmlns:a16="http://schemas.microsoft.com/office/drawing/2014/main" id="{B95E85E0-AEF0-4CA3-B6B1-356EB1E85629}"/>
              </a:ext>
            </a:extLst>
          </p:cNvPr>
          <p:cNvSpPr>
            <a:spLocks noGrp="1"/>
          </p:cNvSpPr>
          <p:nvPr>
            <p:ph type="pic" sz="quarter" idx="53" hasCustomPrompt="1"/>
          </p:nvPr>
        </p:nvSpPr>
        <p:spPr>
          <a:xfrm>
            <a:off x="3169400" y="4432378"/>
            <a:ext cx="18288" cy="1828800"/>
          </a:xfrm>
          <a:solidFill>
            <a:schemeClr val="tx1">
              <a:lumMod val="20000"/>
              <a:lumOff val="80000"/>
            </a:schemeClr>
          </a:solidFill>
        </p:spPr>
        <p:txBody>
          <a:bodyPr/>
          <a:lstStyle/>
          <a:p>
            <a:r>
              <a:rPr lang="en-US" dirty="0"/>
              <a:t> </a:t>
            </a:r>
          </a:p>
        </p:txBody>
      </p:sp>
      <p:sp>
        <p:nvSpPr>
          <p:cNvPr id="34" name="Picture Placeholder 3">
            <a:extLst>
              <a:ext uri="{FF2B5EF4-FFF2-40B4-BE49-F238E27FC236}">
                <a16:creationId xmlns:a16="http://schemas.microsoft.com/office/drawing/2014/main" id="{97558BA3-8352-4581-B80C-01AEDD33F5F1}"/>
              </a:ext>
            </a:extLst>
          </p:cNvPr>
          <p:cNvSpPr>
            <a:spLocks noGrp="1"/>
          </p:cNvSpPr>
          <p:nvPr>
            <p:ph type="pic" sz="quarter" idx="54" hasCustomPrompt="1"/>
          </p:nvPr>
        </p:nvSpPr>
        <p:spPr>
          <a:xfrm>
            <a:off x="6090893" y="4418984"/>
            <a:ext cx="18288" cy="1828800"/>
          </a:xfrm>
          <a:solidFill>
            <a:schemeClr val="tx1">
              <a:lumMod val="20000"/>
              <a:lumOff val="80000"/>
            </a:schemeClr>
          </a:solidFill>
        </p:spPr>
        <p:txBody>
          <a:bodyPr/>
          <a:lstStyle/>
          <a:p>
            <a:r>
              <a:rPr lang="en-US" dirty="0"/>
              <a:t> </a:t>
            </a:r>
          </a:p>
        </p:txBody>
      </p:sp>
      <p:sp>
        <p:nvSpPr>
          <p:cNvPr id="35" name="Picture Placeholder 3">
            <a:extLst>
              <a:ext uri="{FF2B5EF4-FFF2-40B4-BE49-F238E27FC236}">
                <a16:creationId xmlns:a16="http://schemas.microsoft.com/office/drawing/2014/main" id="{117219F9-055C-4F84-B829-0874F7758537}"/>
              </a:ext>
            </a:extLst>
          </p:cNvPr>
          <p:cNvSpPr>
            <a:spLocks noGrp="1"/>
          </p:cNvSpPr>
          <p:nvPr>
            <p:ph type="pic" sz="quarter" idx="55" hasCustomPrompt="1"/>
          </p:nvPr>
        </p:nvSpPr>
        <p:spPr>
          <a:xfrm>
            <a:off x="8986261" y="4418984"/>
            <a:ext cx="18288" cy="1828800"/>
          </a:xfrm>
          <a:solidFill>
            <a:schemeClr val="tx1">
              <a:lumMod val="20000"/>
              <a:lumOff val="80000"/>
            </a:schemeClr>
          </a:solidFill>
        </p:spPr>
        <p:txBody>
          <a:bodyPr/>
          <a:lstStyle/>
          <a:p>
            <a:r>
              <a:rPr lang="en-US" dirty="0"/>
              <a:t> </a:t>
            </a:r>
          </a:p>
        </p:txBody>
      </p:sp>
    </p:spTree>
    <p:extLst>
      <p:ext uri="{BB962C8B-B14F-4D97-AF65-F5344CB8AC3E}">
        <p14:creationId xmlns:p14="http://schemas.microsoft.com/office/powerpoint/2010/main" val="351621340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vertical photo">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609599" y="1600200"/>
            <a:ext cx="4800601" cy="3963988"/>
          </a:xfrm>
        </p:spPr>
        <p:txBody>
          <a:bodyPr/>
          <a:lstStyle>
            <a:lvl1pPr>
              <a:defRPr sz="2400" b="0">
                <a:solidFill>
                  <a:schemeClr val="tx1"/>
                </a:solidFill>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sit </a:t>
            </a:r>
            <a:r>
              <a:rPr lang="en-US" dirty="0" err="1"/>
              <a:t>amet</a:t>
            </a:r>
            <a:r>
              <a:rPr lang="en-US" dirty="0"/>
              <a:t> nisi </a:t>
            </a:r>
            <a:r>
              <a:rPr lang="en-US" dirty="0" err="1"/>
              <a:t>interdum</a:t>
            </a:r>
            <a:r>
              <a:rPr lang="en-US" dirty="0"/>
              <a:t>, </a:t>
            </a:r>
            <a:r>
              <a:rPr lang="en-US" dirty="0" err="1"/>
              <a:t>consequat</a:t>
            </a:r>
            <a:r>
              <a:rPr lang="en-US" dirty="0"/>
              <a:t> </a:t>
            </a:r>
            <a:r>
              <a:rPr lang="en-US" dirty="0" err="1"/>
              <a:t>massa</a:t>
            </a:r>
            <a:r>
              <a:rPr lang="en-US" dirty="0"/>
              <a:t> vel, </a:t>
            </a:r>
            <a:r>
              <a:rPr lang="en-US" dirty="0" err="1"/>
              <a:t>malesuada</a:t>
            </a:r>
            <a:r>
              <a:rPr lang="en-US" dirty="0"/>
              <a:t> nisi. </a:t>
            </a:r>
            <a:r>
              <a:rPr lang="en-US" dirty="0" err="1"/>
              <a:t>Nulla</a:t>
            </a:r>
            <a:r>
              <a:rPr lang="en-US" dirty="0"/>
              <a:t> </a:t>
            </a:r>
            <a:r>
              <a:rPr lang="en-US" dirty="0" err="1"/>
              <a:t>fringilla</a:t>
            </a:r>
            <a:r>
              <a:rPr lang="en-US" dirty="0"/>
              <a:t> vestibulum magna. Duis </a:t>
            </a:r>
            <a:r>
              <a:rPr lang="en-US" dirty="0" err="1"/>
              <a:t>eget</a:t>
            </a:r>
            <a:r>
              <a:rPr lang="en-US" dirty="0"/>
              <a:t> </a:t>
            </a:r>
            <a:r>
              <a:rPr lang="en-US" dirty="0" err="1"/>
              <a:t>nulla</a:t>
            </a:r>
            <a:r>
              <a:rPr lang="en-US" dirty="0"/>
              <a:t> </a:t>
            </a:r>
            <a:r>
              <a:rPr lang="en-US" dirty="0" err="1"/>
              <a:t>blandit</a:t>
            </a:r>
            <a:r>
              <a:rPr lang="en-US" dirty="0"/>
              <a:t> </a:t>
            </a:r>
            <a:r>
              <a:rPr lang="en-US" dirty="0" err="1"/>
              <a:t>nisl</a:t>
            </a:r>
            <a:r>
              <a:rPr lang="en-US" dirty="0"/>
              <a:t> </a:t>
            </a:r>
            <a:r>
              <a:rPr lang="en-US" dirty="0" err="1"/>
              <a:t>pretium</a:t>
            </a:r>
            <a:r>
              <a:rPr lang="en-US" dirty="0"/>
              <a:t> cursus at in </a:t>
            </a:r>
            <a:r>
              <a:rPr lang="en-US" dirty="0" err="1"/>
              <a:t>eros</a:t>
            </a:r>
            <a:r>
              <a:rPr lang="en-US" dirty="0"/>
              <a:t>. </a:t>
            </a:r>
            <a:r>
              <a:rPr lang="en-US" dirty="0" err="1"/>
              <a:t>Curabitur</a:t>
            </a:r>
            <a:r>
              <a:rPr lang="en-US" dirty="0"/>
              <a:t> </a:t>
            </a:r>
            <a:r>
              <a:rPr lang="en-US" dirty="0" err="1"/>
              <a:t>luctus</a:t>
            </a:r>
            <a:r>
              <a:rPr lang="en-US" dirty="0"/>
              <a:t> mi at cursus </a:t>
            </a:r>
            <a:r>
              <a:rPr lang="en-US" dirty="0" err="1"/>
              <a:t>iaculis</a:t>
            </a:r>
            <a:r>
              <a:rPr lang="en-US" dirty="0"/>
              <a:t>.</a:t>
            </a:r>
          </a:p>
        </p:txBody>
      </p:sp>
      <p:sp>
        <p:nvSpPr>
          <p:cNvPr id="10" name="Title 9">
            <a:extLst>
              <a:ext uri="{FF2B5EF4-FFF2-40B4-BE49-F238E27FC236}">
                <a16:creationId xmlns:a16="http://schemas.microsoft.com/office/drawing/2014/main" id="{9D776FE2-B608-4FB0-8891-7F99A5520547}"/>
              </a:ext>
            </a:extLst>
          </p:cNvPr>
          <p:cNvSpPr>
            <a:spLocks noGrp="1"/>
          </p:cNvSpPr>
          <p:nvPr>
            <p:ph type="title" hasCustomPrompt="1"/>
          </p:nvPr>
        </p:nvSpPr>
        <p:spPr>
          <a:xfrm>
            <a:off x="609600" y="612648"/>
            <a:ext cx="4800600" cy="443198"/>
          </a:xfrm>
        </p:spPr>
        <p:txBody>
          <a:bodyPr/>
          <a:lstStyle>
            <a:lvl1pPr>
              <a:defRPr/>
            </a:lvl1pPr>
          </a:lstStyle>
          <a:p>
            <a:r>
              <a:rPr lang="en-US" dirty="0"/>
              <a:t>HEADING</a:t>
            </a:r>
          </a:p>
        </p:txBody>
      </p:sp>
      <p:sp>
        <p:nvSpPr>
          <p:cNvPr id="13" name="Picture Placeholder 12">
            <a:extLst>
              <a:ext uri="{FF2B5EF4-FFF2-40B4-BE49-F238E27FC236}">
                <a16:creationId xmlns:a16="http://schemas.microsoft.com/office/drawing/2014/main" id="{50E70EF5-3A9D-4C99-A03A-F2D2ADFFE640}"/>
              </a:ext>
            </a:extLst>
          </p:cNvPr>
          <p:cNvSpPr>
            <a:spLocks noGrp="1"/>
          </p:cNvSpPr>
          <p:nvPr>
            <p:ph type="pic" sz="quarter" idx="17"/>
          </p:nvPr>
        </p:nvSpPr>
        <p:spPr>
          <a:xfrm>
            <a:off x="6096000" y="0"/>
            <a:ext cx="6096000" cy="6858000"/>
          </a:xfrm>
          <a:solidFill>
            <a:schemeClr val="tx2"/>
          </a:solidFill>
        </p:spPr>
        <p:txBody>
          <a:bodyPr/>
          <a:lstStyle>
            <a:lvl1pPr>
              <a:defRPr sz="1800" b="0"/>
            </a:lvl1pPr>
            <a:lvl2pPr>
              <a:defRPr>
                <a:solidFill>
                  <a:schemeClr val="bg1"/>
                </a:solidFill>
              </a:defRPr>
            </a:lvl2pPr>
          </a:lstStyle>
          <a:p>
            <a:pPr lvl="1"/>
            <a:r>
              <a:rPr lang="en-US"/>
              <a:t>Click icon to add picture</a:t>
            </a:r>
            <a:endParaRPr lang="en-US" dirty="0"/>
          </a:p>
        </p:txBody>
      </p:sp>
    </p:spTree>
    <p:extLst>
      <p:ext uri="{BB962C8B-B14F-4D97-AF65-F5344CB8AC3E}">
        <p14:creationId xmlns:p14="http://schemas.microsoft.com/office/powerpoint/2010/main" val="59841339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four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09600"/>
            <a:ext cx="10274910" cy="443198"/>
          </a:xfrm>
        </p:spPr>
        <p:txBody>
          <a:bodyPr>
            <a:noAutofit/>
          </a:bodyPr>
          <a:lstStyle>
            <a:lvl1pPr>
              <a:defRPr/>
            </a:lvl1pPr>
          </a:lstStyle>
          <a:p>
            <a:r>
              <a:rPr lang="en-US" dirty="0"/>
              <a:t>TABLE OF CONTENT</a:t>
            </a:r>
          </a:p>
        </p:txBody>
      </p:sp>
      <p:sp>
        <p:nvSpPr>
          <p:cNvPr id="43" name="Oval 42">
            <a:extLst>
              <a:ext uri="{FF2B5EF4-FFF2-40B4-BE49-F238E27FC236}">
                <a16:creationId xmlns:a16="http://schemas.microsoft.com/office/drawing/2014/main" id="{E73C3204-7E60-490D-B5E3-CF72BB73C60B}"/>
              </a:ext>
            </a:extLst>
          </p:cNvPr>
          <p:cNvSpPr/>
          <p:nvPr userDrawn="1"/>
        </p:nvSpPr>
        <p:spPr>
          <a:xfrm>
            <a:off x="1512169" y="2250251"/>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89E5CB3A-3EDE-41DF-8721-AAF3B393BF36}"/>
              </a:ext>
            </a:extLst>
          </p:cNvPr>
          <p:cNvSpPr txBox="1"/>
          <p:nvPr userDrawn="1"/>
        </p:nvSpPr>
        <p:spPr>
          <a:xfrm>
            <a:off x="1592843" y="2353508"/>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46" name="Text Placeholder 4">
            <a:extLst>
              <a:ext uri="{FF2B5EF4-FFF2-40B4-BE49-F238E27FC236}">
                <a16:creationId xmlns:a16="http://schemas.microsoft.com/office/drawing/2014/main" id="{55E98DDE-2D67-426D-B0A1-66DDF7985B59}"/>
              </a:ext>
            </a:extLst>
          </p:cNvPr>
          <p:cNvSpPr>
            <a:spLocks noGrp="1"/>
          </p:cNvSpPr>
          <p:nvPr>
            <p:ph type="body" sz="quarter" idx="21" hasCustomPrompt="1"/>
          </p:nvPr>
        </p:nvSpPr>
        <p:spPr>
          <a:xfrm>
            <a:off x="1957538" y="2314259"/>
            <a:ext cx="450850" cy="786384"/>
          </a:xfrm>
        </p:spPr>
        <p:txBody>
          <a:bodyPr anchor="ctr"/>
          <a:lstStyle>
            <a:lvl1pPr>
              <a:lnSpc>
                <a:spcPct val="100000"/>
              </a:lnSpc>
              <a:defRPr sz="4000" b="1">
                <a:solidFill>
                  <a:schemeClr val="bg1"/>
                </a:solidFill>
              </a:defRPr>
            </a:lvl1pPr>
          </a:lstStyle>
          <a:p>
            <a:pPr lvl="0"/>
            <a:r>
              <a:rPr lang="en-US" dirty="0"/>
              <a:t>1</a:t>
            </a:r>
          </a:p>
        </p:txBody>
      </p:sp>
      <p:sp>
        <p:nvSpPr>
          <p:cNvPr id="50" name="Text Placeholder 44">
            <a:extLst>
              <a:ext uri="{FF2B5EF4-FFF2-40B4-BE49-F238E27FC236}">
                <a16:creationId xmlns:a16="http://schemas.microsoft.com/office/drawing/2014/main" id="{66044FA4-18FE-428C-8F6B-3C640624B43D}"/>
              </a:ext>
            </a:extLst>
          </p:cNvPr>
          <p:cNvSpPr>
            <a:spLocks noGrp="1"/>
          </p:cNvSpPr>
          <p:nvPr>
            <p:ph type="body" sz="quarter" idx="29" hasCustomPrompt="1"/>
          </p:nvPr>
        </p:nvSpPr>
        <p:spPr>
          <a:xfrm>
            <a:off x="844658" y="3431985"/>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51" name="Text Placeholder 44">
            <a:extLst>
              <a:ext uri="{FF2B5EF4-FFF2-40B4-BE49-F238E27FC236}">
                <a16:creationId xmlns:a16="http://schemas.microsoft.com/office/drawing/2014/main" id="{7528C4D5-5297-4E50-86F8-187CCA6B03A5}"/>
              </a:ext>
            </a:extLst>
          </p:cNvPr>
          <p:cNvSpPr>
            <a:spLocks noGrp="1"/>
          </p:cNvSpPr>
          <p:nvPr>
            <p:ph type="body" sz="quarter" idx="31" hasCustomPrompt="1"/>
          </p:nvPr>
        </p:nvSpPr>
        <p:spPr>
          <a:xfrm>
            <a:off x="3597833" y="3428441"/>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52" name="Text Placeholder 44">
            <a:extLst>
              <a:ext uri="{FF2B5EF4-FFF2-40B4-BE49-F238E27FC236}">
                <a16:creationId xmlns:a16="http://schemas.microsoft.com/office/drawing/2014/main" id="{B06927D4-58FB-4945-9B84-BB9E72898433}"/>
              </a:ext>
            </a:extLst>
          </p:cNvPr>
          <p:cNvSpPr>
            <a:spLocks noGrp="1"/>
          </p:cNvSpPr>
          <p:nvPr>
            <p:ph type="body" sz="quarter" idx="32" hasCustomPrompt="1"/>
          </p:nvPr>
        </p:nvSpPr>
        <p:spPr>
          <a:xfrm>
            <a:off x="6324945" y="3429000"/>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53" name="Oval 52">
            <a:extLst>
              <a:ext uri="{FF2B5EF4-FFF2-40B4-BE49-F238E27FC236}">
                <a16:creationId xmlns:a16="http://schemas.microsoft.com/office/drawing/2014/main" id="{D81BB8ED-B811-47B4-9D7A-D92D68ED30FC}"/>
              </a:ext>
            </a:extLst>
          </p:cNvPr>
          <p:cNvSpPr/>
          <p:nvPr userDrawn="1"/>
        </p:nvSpPr>
        <p:spPr>
          <a:xfrm>
            <a:off x="4265345"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9EE1637B-F0AA-439D-A477-AC9984D004BC}"/>
              </a:ext>
            </a:extLst>
          </p:cNvPr>
          <p:cNvSpPr txBox="1"/>
          <p:nvPr userDrawn="1"/>
        </p:nvSpPr>
        <p:spPr>
          <a:xfrm>
            <a:off x="4346019" y="2349964"/>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55" name="Text Placeholder 4">
            <a:extLst>
              <a:ext uri="{FF2B5EF4-FFF2-40B4-BE49-F238E27FC236}">
                <a16:creationId xmlns:a16="http://schemas.microsoft.com/office/drawing/2014/main" id="{1303CA00-9EFF-4B56-9461-3BF3F9421968}"/>
              </a:ext>
            </a:extLst>
          </p:cNvPr>
          <p:cNvSpPr>
            <a:spLocks noGrp="1"/>
          </p:cNvSpPr>
          <p:nvPr>
            <p:ph type="body" sz="quarter" idx="34" hasCustomPrompt="1"/>
          </p:nvPr>
        </p:nvSpPr>
        <p:spPr>
          <a:xfrm>
            <a:off x="4710714" y="2310715"/>
            <a:ext cx="450850" cy="786384"/>
          </a:xfrm>
        </p:spPr>
        <p:txBody>
          <a:bodyPr anchor="ctr"/>
          <a:lstStyle>
            <a:lvl1pPr>
              <a:lnSpc>
                <a:spcPct val="100000"/>
              </a:lnSpc>
              <a:defRPr sz="4000" b="1">
                <a:solidFill>
                  <a:schemeClr val="bg1"/>
                </a:solidFill>
              </a:defRPr>
            </a:lvl1pPr>
          </a:lstStyle>
          <a:p>
            <a:pPr lvl="0"/>
            <a:r>
              <a:rPr lang="en-US" dirty="0"/>
              <a:t>2</a:t>
            </a:r>
          </a:p>
        </p:txBody>
      </p:sp>
      <p:sp>
        <p:nvSpPr>
          <p:cNvPr id="56" name="Oval 55">
            <a:extLst>
              <a:ext uri="{FF2B5EF4-FFF2-40B4-BE49-F238E27FC236}">
                <a16:creationId xmlns:a16="http://schemas.microsoft.com/office/drawing/2014/main" id="{9B8C4076-092F-4986-A6E2-B25A7EF5291F}"/>
              </a:ext>
            </a:extLst>
          </p:cNvPr>
          <p:cNvSpPr/>
          <p:nvPr userDrawn="1"/>
        </p:nvSpPr>
        <p:spPr>
          <a:xfrm>
            <a:off x="6996935"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A3E9E8A9-F330-4355-B369-73207E23867E}"/>
              </a:ext>
            </a:extLst>
          </p:cNvPr>
          <p:cNvSpPr txBox="1"/>
          <p:nvPr userDrawn="1"/>
        </p:nvSpPr>
        <p:spPr>
          <a:xfrm>
            <a:off x="7077609" y="2349964"/>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58" name="Text Placeholder 4">
            <a:extLst>
              <a:ext uri="{FF2B5EF4-FFF2-40B4-BE49-F238E27FC236}">
                <a16:creationId xmlns:a16="http://schemas.microsoft.com/office/drawing/2014/main" id="{83EC02BF-C0CD-4686-ABB2-2851F983A676}"/>
              </a:ext>
            </a:extLst>
          </p:cNvPr>
          <p:cNvSpPr>
            <a:spLocks noGrp="1"/>
          </p:cNvSpPr>
          <p:nvPr>
            <p:ph type="body" sz="quarter" idx="35" hasCustomPrompt="1"/>
          </p:nvPr>
        </p:nvSpPr>
        <p:spPr>
          <a:xfrm>
            <a:off x="7442304" y="2310715"/>
            <a:ext cx="450850" cy="786384"/>
          </a:xfrm>
        </p:spPr>
        <p:txBody>
          <a:bodyPr anchor="ctr"/>
          <a:lstStyle>
            <a:lvl1pPr>
              <a:lnSpc>
                <a:spcPct val="100000"/>
              </a:lnSpc>
              <a:defRPr sz="4000" b="1">
                <a:solidFill>
                  <a:schemeClr val="bg1"/>
                </a:solidFill>
              </a:defRPr>
            </a:lvl1pPr>
          </a:lstStyle>
          <a:p>
            <a:pPr lvl="0"/>
            <a:r>
              <a:rPr lang="en-US" dirty="0"/>
              <a:t>3</a:t>
            </a:r>
          </a:p>
        </p:txBody>
      </p:sp>
      <p:sp>
        <p:nvSpPr>
          <p:cNvPr id="59" name="Text Placeholder 44">
            <a:extLst>
              <a:ext uri="{FF2B5EF4-FFF2-40B4-BE49-F238E27FC236}">
                <a16:creationId xmlns:a16="http://schemas.microsoft.com/office/drawing/2014/main" id="{CFCE1072-1ED0-4B33-A43C-826E625BEF7B}"/>
              </a:ext>
            </a:extLst>
          </p:cNvPr>
          <p:cNvSpPr>
            <a:spLocks noGrp="1"/>
          </p:cNvSpPr>
          <p:nvPr>
            <p:ph type="body" sz="quarter" idx="36" hasCustomPrompt="1"/>
          </p:nvPr>
        </p:nvSpPr>
        <p:spPr>
          <a:xfrm>
            <a:off x="9093441" y="3429000"/>
            <a:ext cx="2249423" cy="1577353"/>
          </a:xfrm>
        </p:spPr>
        <p:txBody>
          <a:bodyPr/>
          <a:lstStyle>
            <a:lvl1pPr algn="ctr">
              <a:defRPr sz="2200" b="0">
                <a:solidFill>
                  <a:schemeClr val="tx1"/>
                </a:solidFill>
              </a:defRPr>
            </a:lvl1pPr>
          </a:lstStyle>
          <a:p>
            <a:pPr lvl="0"/>
            <a:r>
              <a:rPr lang="en-US" dirty="0"/>
              <a:t>Use this version when having extremely long section title</a:t>
            </a:r>
          </a:p>
        </p:txBody>
      </p:sp>
      <p:sp>
        <p:nvSpPr>
          <p:cNvPr id="60" name="Oval 59">
            <a:extLst>
              <a:ext uri="{FF2B5EF4-FFF2-40B4-BE49-F238E27FC236}">
                <a16:creationId xmlns:a16="http://schemas.microsoft.com/office/drawing/2014/main" id="{DF92C8DD-ABB8-42F7-BEE2-06DA0B78AD07}"/>
              </a:ext>
            </a:extLst>
          </p:cNvPr>
          <p:cNvSpPr/>
          <p:nvPr userDrawn="1"/>
        </p:nvSpPr>
        <p:spPr>
          <a:xfrm>
            <a:off x="9765431"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7383FCEE-AC08-4B7C-816A-A554953F3655}"/>
              </a:ext>
            </a:extLst>
          </p:cNvPr>
          <p:cNvSpPr txBox="1"/>
          <p:nvPr userDrawn="1"/>
        </p:nvSpPr>
        <p:spPr>
          <a:xfrm>
            <a:off x="9846105" y="2349964"/>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62" name="Text Placeholder 4">
            <a:extLst>
              <a:ext uri="{FF2B5EF4-FFF2-40B4-BE49-F238E27FC236}">
                <a16:creationId xmlns:a16="http://schemas.microsoft.com/office/drawing/2014/main" id="{4BDB72DB-C64B-4C60-8ECD-9C18DF4C713F}"/>
              </a:ext>
            </a:extLst>
          </p:cNvPr>
          <p:cNvSpPr>
            <a:spLocks noGrp="1"/>
          </p:cNvSpPr>
          <p:nvPr>
            <p:ph type="body" sz="quarter" idx="37" hasCustomPrompt="1"/>
          </p:nvPr>
        </p:nvSpPr>
        <p:spPr>
          <a:xfrm>
            <a:off x="10210800" y="2310715"/>
            <a:ext cx="450850" cy="786384"/>
          </a:xfrm>
        </p:spPr>
        <p:txBody>
          <a:bodyPr anchor="ctr"/>
          <a:lstStyle>
            <a:lvl1pPr>
              <a:lnSpc>
                <a:spcPct val="100000"/>
              </a:lnSpc>
              <a:defRPr sz="4000" b="1">
                <a:solidFill>
                  <a:schemeClr val="bg1"/>
                </a:solidFill>
              </a:defRPr>
            </a:lvl1pPr>
          </a:lstStyle>
          <a:p>
            <a:pPr lvl="0"/>
            <a:r>
              <a:rPr lang="en-US" dirty="0"/>
              <a:t>4</a:t>
            </a:r>
          </a:p>
        </p:txBody>
      </p:sp>
    </p:spTree>
    <p:extLst>
      <p:ext uri="{BB962C8B-B14F-4D97-AF65-F5344CB8AC3E}">
        <p14:creationId xmlns:p14="http://schemas.microsoft.com/office/powerpoint/2010/main" val="39139809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rounded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1B4127-57FC-4B6B-A49F-B880016B84A0}"/>
              </a:ext>
            </a:extLst>
          </p:cNvPr>
          <p:cNvSpPr>
            <a:spLocks noGrp="1"/>
          </p:cNvSpPr>
          <p:nvPr>
            <p:ph type="pic" sz="quarter" idx="17"/>
          </p:nvPr>
        </p:nvSpPr>
        <p:spPr>
          <a:xfrm>
            <a:off x="6096000" y="0"/>
            <a:ext cx="6096000" cy="6858000"/>
          </a:xfrm>
          <a:custGeom>
            <a:avLst/>
            <a:gdLst>
              <a:gd name="connsiteX0" fmla="*/ 1052060 w 6096000"/>
              <a:gd name="connsiteY0" fmla="*/ 0 h 6858000"/>
              <a:gd name="connsiteX1" fmla="*/ 6096000 w 6096000"/>
              <a:gd name="connsiteY1" fmla="*/ 0 h 6858000"/>
              <a:gd name="connsiteX2" fmla="*/ 6096000 w 6096000"/>
              <a:gd name="connsiteY2" fmla="*/ 6858000 h 6858000"/>
              <a:gd name="connsiteX3" fmla="*/ 1052060 w 6096000"/>
              <a:gd name="connsiteY3" fmla="*/ 6858000 h 6858000"/>
              <a:gd name="connsiteX4" fmla="*/ 1038574 w 6096000"/>
              <a:gd name="connsiteY4" fmla="*/ 6839036 h 6858000"/>
              <a:gd name="connsiteX5" fmla="*/ 4888 w 6096000"/>
              <a:gd name="connsiteY5" fmla="*/ 3742856 h 6858000"/>
              <a:gd name="connsiteX6" fmla="*/ 0 w 6096000"/>
              <a:gd name="connsiteY6" fmla="*/ 3549540 h 6858000"/>
              <a:gd name="connsiteX7" fmla="*/ 0 w 6096000"/>
              <a:gd name="connsiteY7" fmla="*/ 3308460 h 6858000"/>
              <a:gd name="connsiteX8" fmla="*/ 4888 w 6096000"/>
              <a:gd name="connsiteY8" fmla="*/ 3115144 h 6858000"/>
              <a:gd name="connsiteX9" fmla="*/ 1038574 w 6096000"/>
              <a:gd name="connsiteY9" fmla="*/ 18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1052060" y="0"/>
                </a:moveTo>
                <a:lnTo>
                  <a:pt x="6096000" y="0"/>
                </a:lnTo>
                <a:lnTo>
                  <a:pt x="6096000" y="6858000"/>
                </a:lnTo>
                <a:lnTo>
                  <a:pt x="1052060" y="6858000"/>
                </a:lnTo>
                <a:lnTo>
                  <a:pt x="1038574" y="6839036"/>
                </a:lnTo>
                <a:cubicBezTo>
                  <a:pt x="435750" y="5946739"/>
                  <a:pt x="62852" y="4886343"/>
                  <a:pt x="4888" y="3742856"/>
                </a:cubicBezTo>
                <a:lnTo>
                  <a:pt x="0" y="3549540"/>
                </a:lnTo>
                <a:lnTo>
                  <a:pt x="0" y="3308460"/>
                </a:lnTo>
                <a:lnTo>
                  <a:pt x="4888" y="3115144"/>
                </a:lnTo>
                <a:cubicBezTo>
                  <a:pt x="62852" y="1971657"/>
                  <a:pt x="435750" y="911261"/>
                  <a:pt x="1038574" y="18964"/>
                </a:cubicBezTo>
                <a:close/>
              </a:path>
            </a:pathLst>
          </a:custGeom>
          <a:solidFill>
            <a:schemeClr val="tx2"/>
          </a:solidFill>
        </p:spPr>
        <p:txBody>
          <a:bodyPr wrap="square">
            <a:noAutofit/>
          </a:bodyPr>
          <a:lstStyle>
            <a:lvl1pPr>
              <a:defRPr sz="1800" b="0"/>
            </a:lvl1pPr>
          </a:lstStyle>
          <a:p>
            <a:pPr lvl="1"/>
            <a:r>
              <a:rPr lang="en-US"/>
              <a:t>Click icon to add picture</a:t>
            </a:r>
            <a:endParaRPr lang="en-US" dirty="0"/>
          </a:p>
        </p:txBody>
      </p:sp>
      <p:sp>
        <p:nvSpPr>
          <p:cNvPr id="8" name="Text Placeholder 6">
            <a:extLst>
              <a:ext uri="{FF2B5EF4-FFF2-40B4-BE49-F238E27FC236}">
                <a16:creationId xmlns:a16="http://schemas.microsoft.com/office/drawing/2014/main" id="{06719DE8-B981-4CF7-BD69-E4468FD93171}"/>
              </a:ext>
            </a:extLst>
          </p:cNvPr>
          <p:cNvSpPr>
            <a:spLocks noGrp="1"/>
          </p:cNvSpPr>
          <p:nvPr>
            <p:ph type="body" sz="quarter" idx="16" hasCustomPrompt="1"/>
          </p:nvPr>
        </p:nvSpPr>
        <p:spPr>
          <a:xfrm>
            <a:off x="609599" y="1600200"/>
            <a:ext cx="4800601" cy="3963988"/>
          </a:xfrm>
        </p:spPr>
        <p:txBody>
          <a:bodyPr/>
          <a:lstStyle>
            <a:lvl1pPr>
              <a:defRPr sz="2400" b="0">
                <a:solidFill>
                  <a:schemeClr val="tx1"/>
                </a:solidFill>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sit </a:t>
            </a:r>
            <a:r>
              <a:rPr lang="en-US" dirty="0" err="1"/>
              <a:t>amet</a:t>
            </a:r>
            <a:r>
              <a:rPr lang="en-US" dirty="0"/>
              <a:t> nisi </a:t>
            </a:r>
            <a:r>
              <a:rPr lang="en-US" dirty="0" err="1"/>
              <a:t>interdum</a:t>
            </a:r>
            <a:r>
              <a:rPr lang="en-US" dirty="0"/>
              <a:t>, </a:t>
            </a:r>
            <a:r>
              <a:rPr lang="en-US" dirty="0" err="1"/>
              <a:t>consequat</a:t>
            </a:r>
            <a:r>
              <a:rPr lang="en-US" dirty="0"/>
              <a:t> </a:t>
            </a:r>
            <a:r>
              <a:rPr lang="en-US" dirty="0" err="1"/>
              <a:t>massa</a:t>
            </a:r>
            <a:r>
              <a:rPr lang="en-US" dirty="0"/>
              <a:t> vel, </a:t>
            </a:r>
            <a:r>
              <a:rPr lang="en-US" dirty="0" err="1"/>
              <a:t>malesuada</a:t>
            </a:r>
            <a:r>
              <a:rPr lang="en-US" dirty="0"/>
              <a:t> nisi. </a:t>
            </a:r>
            <a:r>
              <a:rPr lang="en-US" dirty="0" err="1"/>
              <a:t>Nulla</a:t>
            </a:r>
            <a:r>
              <a:rPr lang="en-US" dirty="0"/>
              <a:t> </a:t>
            </a:r>
            <a:r>
              <a:rPr lang="en-US" dirty="0" err="1"/>
              <a:t>fringilla</a:t>
            </a:r>
            <a:r>
              <a:rPr lang="en-US" dirty="0"/>
              <a:t> vestibulum magna. Duis </a:t>
            </a:r>
            <a:r>
              <a:rPr lang="en-US" dirty="0" err="1"/>
              <a:t>eget</a:t>
            </a:r>
            <a:r>
              <a:rPr lang="en-US" dirty="0"/>
              <a:t> </a:t>
            </a:r>
            <a:r>
              <a:rPr lang="en-US" dirty="0" err="1"/>
              <a:t>nulla</a:t>
            </a:r>
            <a:r>
              <a:rPr lang="en-US" dirty="0"/>
              <a:t> </a:t>
            </a:r>
            <a:r>
              <a:rPr lang="en-US" dirty="0" err="1"/>
              <a:t>blandit</a:t>
            </a:r>
            <a:r>
              <a:rPr lang="en-US" dirty="0"/>
              <a:t> </a:t>
            </a:r>
            <a:r>
              <a:rPr lang="en-US" dirty="0" err="1"/>
              <a:t>nisl</a:t>
            </a:r>
            <a:r>
              <a:rPr lang="en-US" dirty="0"/>
              <a:t> </a:t>
            </a:r>
            <a:r>
              <a:rPr lang="en-US" dirty="0" err="1"/>
              <a:t>pretium</a:t>
            </a:r>
            <a:r>
              <a:rPr lang="en-US" dirty="0"/>
              <a:t> cursus at in </a:t>
            </a:r>
            <a:r>
              <a:rPr lang="en-US" dirty="0" err="1"/>
              <a:t>eros</a:t>
            </a:r>
            <a:r>
              <a:rPr lang="en-US" dirty="0"/>
              <a:t>. </a:t>
            </a:r>
            <a:r>
              <a:rPr lang="en-US" dirty="0" err="1"/>
              <a:t>Curabitur</a:t>
            </a:r>
            <a:r>
              <a:rPr lang="en-US" dirty="0"/>
              <a:t> </a:t>
            </a:r>
            <a:r>
              <a:rPr lang="en-US" dirty="0" err="1"/>
              <a:t>luctus</a:t>
            </a:r>
            <a:r>
              <a:rPr lang="en-US" dirty="0"/>
              <a:t> mi at cursus </a:t>
            </a:r>
            <a:r>
              <a:rPr lang="en-US" dirty="0" err="1"/>
              <a:t>iaculis</a:t>
            </a:r>
            <a:r>
              <a:rPr lang="en-US" dirty="0"/>
              <a:t>.</a:t>
            </a:r>
          </a:p>
        </p:txBody>
      </p:sp>
      <p:sp>
        <p:nvSpPr>
          <p:cNvPr id="9" name="Title 9">
            <a:extLst>
              <a:ext uri="{FF2B5EF4-FFF2-40B4-BE49-F238E27FC236}">
                <a16:creationId xmlns:a16="http://schemas.microsoft.com/office/drawing/2014/main" id="{DA50DD3C-25F4-4401-BFF1-D5C3E1F9F36C}"/>
              </a:ext>
            </a:extLst>
          </p:cNvPr>
          <p:cNvSpPr>
            <a:spLocks noGrp="1"/>
          </p:cNvSpPr>
          <p:nvPr>
            <p:ph type="title" hasCustomPrompt="1"/>
          </p:nvPr>
        </p:nvSpPr>
        <p:spPr>
          <a:xfrm>
            <a:off x="609600" y="609600"/>
            <a:ext cx="4800600" cy="443198"/>
          </a:xfrm>
        </p:spPr>
        <p:txBody>
          <a:bodyPr/>
          <a:lstStyle>
            <a:lvl1pPr>
              <a:defRPr/>
            </a:lvl1pPr>
          </a:lstStyle>
          <a:p>
            <a:r>
              <a:rPr lang="en-US" dirty="0"/>
              <a:t>HEADING</a:t>
            </a:r>
          </a:p>
        </p:txBody>
      </p:sp>
    </p:spTree>
    <p:extLst>
      <p:ext uri="{BB962C8B-B14F-4D97-AF65-F5344CB8AC3E}">
        <p14:creationId xmlns:p14="http://schemas.microsoft.com/office/powerpoint/2010/main" val="427987281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horizontal photo">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6096000" y="3912165"/>
            <a:ext cx="5143500" cy="2336236"/>
          </a:xfrm>
        </p:spPr>
        <p:txBody>
          <a:bodyPr/>
          <a:lstStyle>
            <a:lvl1pPr>
              <a:defRPr sz="2400" b="0">
                <a:solidFill>
                  <a:schemeClr val="tx1"/>
                </a:solidFill>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sit </a:t>
            </a:r>
            <a:r>
              <a:rPr lang="en-US" dirty="0" err="1"/>
              <a:t>amet</a:t>
            </a:r>
            <a:r>
              <a:rPr lang="en-US" dirty="0"/>
              <a:t> nisi </a:t>
            </a:r>
            <a:r>
              <a:rPr lang="en-US" dirty="0" err="1"/>
              <a:t>interdum</a:t>
            </a:r>
            <a:r>
              <a:rPr lang="en-US" dirty="0"/>
              <a:t>, </a:t>
            </a:r>
            <a:r>
              <a:rPr lang="en-US" dirty="0" err="1"/>
              <a:t>consequat</a:t>
            </a:r>
            <a:r>
              <a:rPr lang="en-US" dirty="0"/>
              <a:t> </a:t>
            </a:r>
            <a:r>
              <a:rPr lang="en-US" dirty="0" err="1"/>
              <a:t>massa</a:t>
            </a:r>
            <a:r>
              <a:rPr lang="en-US" dirty="0"/>
              <a:t> vel, </a:t>
            </a:r>
            <a:r>
              <a:rPr lang="en-US" dirty="0" err="1"/>
              <a:t>malesuada</a:t>
            </a:r>
            <a:r>
              <a:rPr lang="en-US" dirty="0"/>
              <a:t> nisi. </a:t>
            </a:r>
            <a:r>
              <a:rPr lang="en-US" dirty="0" err="1"/>
              <a:t>Nulla</a:t>
            </a:r>
            <a:r>
              <a:rPr lang="en-US" dirty="0"/>
              <a:t> </a:t>
            </a:r>
            <a:r>
              <a:rPr lang="en-US" dirty="0" err="1"/>
              <a:t>fringilla</a:t>
            </a:r>
            <a:r>
              <a:rPr lang="en-US" dirty="0"/>
              <a:t> vestibulum magna. Duis </a:t>
            </a:r>
            <a:r>
              <a:rPr lang="en-US" dirty="0" err="1"/>
              <a:t>eget</a:t>
            </a:r>
            <a:r>
              <a:rPr lang="en-US" dirty="0"/>
              <a:t> </a:t>
            </a:r>
            <a:r>
              <a:rPr lang="en-US" dirty="0" err="1"/>
              <a:t>nulla</a:t>
            </a:r>
            <a:r>
              <a:rPr lang="en-US" dirty="0"/>
              <a:t> </a:t>
            </a:r>
            <a:r>
              <a:rPr lang="en-US" dirty="0" err="1"/>
              <a:t>blandit</a:t>
            </a:r>
            <a:r>
              <a:rPr lang="en-US" dirty="0"/>
              <a:t> </a:t>
            </a:r>
            <a:r>
              <a:rPr lang="en-US" dirty="0" err="1"/>
              <a:t>nisl</a:t>
            </a:r>
            <a:r>
              <a:rPr lang="en-US" dirty="0"/>
              <a:t> </a:t>
            </a:r>
            <a:r>
              <a:rPr lang="en-US" dirty="0" err="1"/>
              <a:t>pretium</a:t>
            </a:r>
            <a:r>
              <a:rPr lang="en-US" dirty="0"/>
              <a:t> cursus at in </a:t>
            </a:r>
            <a:r>
              <a:rPr lang="en-US" dirty="0" err="1"/>
              <a:t>eros</a:t>
            </a:r>
            <a:r>
              <a:rPr lang="en-US" dirty="0"/>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625366" y="3912164"/>
            <a:ext cx="4784834" cy="443198"/>
          </a:xfrm>
        </p:spPr>
        <p:txBody>
          <a:bodyPr/>
          <a:lstStyle>
            <a:lvl1pPr>
              <a:defRPr/>
            </a:lvl1pPr>
          </a:lstStyle>
          <a:p>
            <a:r>
              <a:rPr lang="en-US" dirty="0"/>
              <a:t>HEADING</a:t>
            </a:r>
          </a:p>
        </p:txBody>
      </p:sp>
      <p:sp>
        <p:nvSpPr>
          <p:cNvPr id="9" name="Picture Placeholder 8">
            <a:extLst>
              <a:ext uri="{FF2B5EF4-FFF2-40B4-BE49-F238E27FC236}">
                <a16:creationId xmlns:a16="http://schemas.microsoft.com/office/drawing/2014/main" id="{9C50B81C-7907-4FEA-AED6-D50E0CC9183C}"/>
              </a:ext>
            </a:extLst>
          </p:cNvPr>
          <p:cNvSpPr>
            <a:spLocks noGrp="1"/>
          </p:cNvSpPr>
          <p:nvPr>
            <p:ph type="pic" sz="quarter" idx="15"/>
          </p:nvPr>
        </p:nvSpPr>
        <p:spPr>
          <a:xfrm>
            <a:off x="0" y="0"/>
            <a:ext cx="12192000" cy="3429000"/>
          </a:xfrm>
          <a:solidFill>
            <a:schemeClr val="tx2"/>
          </a:solidFill>
        </p:spPr>
        <p:txBody>
          <a:bodyPr/>
          <a:lstStyle>
            <a:lvl1pPr>
              <a:defRPr sz="1800" b="0"/>
            </a:lvl1pPr>
            <a:lvl2pPr>
              <a:defRPr>
                <a:solidFill>
                  <a:schemeClr val="bg1"/>
                </a:solidFill>
              </a:defRPr>
            </a:lvl2pPr>
          </a:lstStyle>
          <a:p>
            <a:pPr lvl="1"/>
            <a:r>
              <a:rPr lang="en-US"/>
              <a:t>Click icon to add picture</a:t>
            </a:r>
            <a:endParaRPr lang="en-US" dirty="0"/>
          </a:p>
        </p:txBody>
      </p:sp>
    </p:spTree>
    <p:extLst>
      <p:ext uri="{BB962C8B-B14F-4D97-AF65-F5344CB8AC3E}">
        <p14:creationId xmlns:p14="http://schemas.microsoft.com/office/powerpoint/2010/main" val="16216766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8442-05F7-4F14-80B6-F5F22C51D34C}"/>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4" name="Text Placeholder 3">
            <a:extLst>
              <a:ext uri="{FF2B5EF4-FFF2-40B4-BE49-F238E27FC236}">
                <a16:creationId xmlns:a16="http://schemas.microsoft.com/office/drawing/2014/main" id="{72626046-C227-4DF8-BFDF-9E261212A7D3}"/>
              </a:ext>
            </a:extLst>
          </p:cNvPr>
          <p:cNvSpPr>
            <a:spLocks noGrp="1"/>
          </p:cNvSpPr>
          <p:nvPr>
            <p:ph type="body" sz="quarter" idx="22" hasCustomPrompt="1"/>
          </p:nvPr>
        </p:nvSpPr>
        <p:spPr>
          <a:xfrm>
            <a:off x="609600" y="4428856"/>
            <a:ext cx="4901183" cy="14385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9" name="Picture Placeholder 12">
            <a:extLst>
              <a:ext uri="{FF2B5EF4-FFF2-40B4-BE49-F238E27FC236}">
                <a16:creationId xmlns:a16="http://schemas.microsoft.com/office/drawing/2014/main" id="{5FE52862-C4F0-4AB4-98A3-6E6E0675D129}"/>
              </a:ext>
            </a:extLst>
          </p:cNvPr>
          <p:cNvSpPr>
            <a:spLocks noGrp="1"/>
          </p:cNvSpPr>
          <p:nvPr>
            <p:ph type="pic" sz="quarter" idx="14"/>
          </p:nvPr>
        </p:nvSpPr>
        <p:spPr>
          <a:xfrm>
            <a:off x="609600" y="1600200"/>
            <a:ext cx="4901184" cy="2596896"/>
          </a:xfrm>
          <a:solidFill>
            <a:schemeClr val="tx2"/>
          </a:solidFill>
        </p:spPr>
        <p:txBody>
          <a:bodyPr>
            <a:normAutofit/>
          </a:bodyPr>
          <a:lstStyle>
            <a:lvl1pPr>
              <a:defRPr sz="1800"/>
            </a:lvl1pPr>
          </a:lstStyle>
          <a:p>
            <a:pPr lvl="1"/>
            <a:r>
              <a:rPr lang="en-US"/>
              <a:t>Click icon to add picture</a:t>
            </a:r>
            <a:endParaRPr lang="en-US" dirty="0"/>
          </a:p>
        </p:txBody>
      </p:sp>
      <p:sp>
        <p:nvSpPr>
          <p:cNvPr id="12" name="Picture Placeholder 12">
            <a:extLst>
              <a:ext uri="{FF2B5EF4-FFF2-40B4-BE49-F238E27FC236}">
                <a16:creationId xmlns:a16="http://schemas.microsoft.com/office/drawing/2014/main" id="{C869B65A-8CF0-43D9-9844-5086D213B783}"/>
              </a:ext>
            </a:extLst>
          </p:cNvPr>
          <p:cNvSpPr>
            <a:spLocks noGrp="1" noChangeAspect="1"/>
          </p:cNvSpPr>
          <p:nvPr>
            <p:ph type="pic" sz="quarter" idx="24"/>
          </p:nvPr>
        </p:nvSpPr>
        <p:spPr>
          <a:xfrm>
            <a:off x="6662825" y="1600199"/>
            <a:ext cx="4901184" cy="2596895"/>
          </a:xfrm>
          <a:solidFill>
            <a:schemeClr val="tx2"/>
          </a:solidFill>
        </p:spPr>
        <p:txBody>
          <a:bodyPr>
            <a:normAutofit/>
          </a:bodyPr>
          <a:lstStyle>
            <a:lvl1pPr>
              <a:defRPr sz="1800"/>
            </a:lvl1pPr>
          </a:lstStyle>
          <a:p>
            <a:pPr lvl="1"/>
            <a:r>
              <a:rPr lang="en-US"/>
              <a:t>Click icon to add picture</a:t>
            </a:r>
            <a:endParaRPr lang="en-US" dirty="0"/>
          </a:p>
        </p:txBody>
      </p:sp>
      <p:sp>
        <p:nvSpPr>
          <p:cNvPr id="8" name="Text Placeholder 3">
            <a:extLst>
              <a:ext uri="{FF2B5EF4-FFF2-40B4-BE49-F238E27FC236}">
                <a16:creationId xmlns:a16="http://schemas.microsoft.com/office/drawing/2014/main" id="{A4EC4060-CFAF-4C79-8616-F69C6B227167}"/>
              </a:ext>
            </a:extLst>
          </p:cNvPr>
          <p:cNvSpPr>
            <a:spLocks noGrp="1"/>
          </p:cNvSpPr>
          <p:nvPr>
            <p:ph type="body" sz="quarter" idx="25" hasCustomPrompt="1"/>
          </p:nvPr>
        </p:nvSpPr>
        <p:spPr>
          <a:xfrm>
            <a:off x="6662825" y="4428856"/>
            <a:ext cx="4901183" cy="14385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Tree>
    <p:extLst>
      <p:ext uri="{BB962C8B-B14F-4D97-AF65-F5344CB8AC3E}">
        <p14:creationId xmlns:p14="http://schemas.microsoft.com/office/powerpoint/2010/main" val="962536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tex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8442-05F7-4F14-80B6-F5F22C51D34C}"/>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4" name="Text Placeholder 3">
            <a:extLst>
              <a:ext uri="{FF2B5EF4-FFF2-40B4-BE49-F238E27FC236}">
                <a16:creationId xmlns:a16="http://schemas.microsoft.com/office/drawing/2014/main" id="{72626046-C227-4DF8-BFDF-9E261212A7D3}"/>
              </a:ext>
            </a:extLst>
          </p:cNvPr>
          <p:cNvSpPr>
            <a:spLocks noGrp="1"/>
          </p:cNvSpPr>
          <p:nvPr>
            <p:ph type="body" sz="quarter" idx="22" hasCustomPrompt="1"/>
          </p:nvPr>
        </p:nvSpPr>
        <p:spPr>
          <a:xfrm>
            <a:off x="609600"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9" name="Picture Placeholder 12">
            <a:extLst>
              <a:ext uri="{FF2B5EF4-FFF2-40B4-BE49-F238E27FC236}">
                <a16:creationId xmlns:a16="http://schemas.microsoft.com/office/drawing/2014/main" id="{5FE52862-C4F0-4AB4-98A3-6E6E0675D129}"/>
              </a:ext>
            </a:extLst>
          </p:cNvPr>
          <p:cNvSpPr>
            <a:spLocks noGrp="1" noChangeAspect="1"/>
          </p:cNvSpPr>
          <p:nvPr>
            <p:ph type="pic" sz="quarter" idx="14"/>
          </p:nvPr>
        </p:nvSpPr>
        <p:spPr>
          <a:xfrm>
            <a:off x="609600" y="1600200"/>
            <a:ext cx="3108960" cy="2030186"/>
          </a:xfrm>
          <a:solidFill>
            <a:schemeClr val="tx2"/>
          </a:solidFill>
        </p:spPr>
        <p:txBody>
          <a:bodyPr>
            <a:normAutofit/>
          </a:bodyPr>
          <a:lstStyle>
            <a:lvl1pPr>
              <a:defRPr sz="1800"/>
            </a:lvl1pPr>
          </a:lstStyle>
          <a:p>
            <a:pPr lvl="1"/>
            <a:r>
              <a:rPr lang="en-US"/>
              <a:t>Click icon to add picture</a:t>
            </a:r>
            <a:endParaRPr lang="en-US" dirty="0"/>
          </a:p>
        </p:txBody>
      </p:sp>
      <p:sp>
        <p:nvSpPr>
          <p:cNvPr id="10" name="Picture Placeholder 12">
            <a:extLst>
              <a:ext uri="{FF2B5EF4-FFF2-40B4-BE49-F238E27FC236}">
                <a16:creationId xmlns:a16="http://schemas.microsoft.com/office/drawing/2014/main" id="{EEF1DB1B-074A-4FD7-8077-DADC522ADDF9}"/>
              </a:ext>
            </a:extLst>
          </p:cNvPr>
          <p:cNvSpPr>
            <a:spLocks noGrp="1" noChangeAspect="1"/>
          </p:cNvSpPr>
          <p:nvPr>
            <p:ph type="pic" sz="quarter" idx="29"/>
          </p:nvPr>
        </p:nvSpPr>
        <p:spPr>
          <a:xfrm>
            <a:off x="4539599" y="1600200"/>
            <a:ext cx="3108960" cy="2030186"/>
          </a:xfrm>
          <a:solidFill>
            <a:schemeClr val="tx2"/>
          </a:solidFill>
        </p:spPr>
        <p:txBody>
          <a:bodyPr>
            <a:normAutofit/>
          </a:bodyPr>
          <a:lstStyle>
            <a:lvl1pPr>
              <a:defRPr sz="1800"/>
            </a:lvl1pPr>
          </a:lstStyle>
          <a:p>
            <a:pPr lvl="1"/>
            <a:r>
              <a:rPr lang="en-US"/>
              <a:t>Click icon to add picture</a:t>
            </a:r>
            <a:endParaRPr lang="en-US" dirty="0"/>
          </a:p>
        </p:txBody>
      </p:sp>
      <p:sp>
        <p:nvSpPr>
          <p:cNvPr id="11" name="Picture Placeholder 12">
            <a:extLst>
              <a:ext uri="{FF2B5EF4-FFF2-40B4-BE49-F238E27FC236}">
                <a16:creationId xmlns:a16="http://schemas.microsoft.com/office/drawing/2014/main" id="{C8DE10AD-4E93-479D-BF89-56E3F6CA7B94}"/>
              </a:ext>
            </a:extLst>
          </p:cNvPr>
          <p:cNvSpPr>
            <a:spLocks noGrp="1" noChangeAspect="1"/>
          </p:cNvSpPr>
          <p:nvPr>
            <p:ph type="pic" sz="quarter" idx="30"/>
          </p:nvPr>
        </p:nvSpPr>
        <p:spPr>
          <a:xfrm>
            <a:off x="8458300" y="1600200"/>
            <a:ext cx="3124100" cy="2030186"/>
          </a:xfrm>
          <a:solidFill>
            <a:schemeClr val="tx2"/>
          </a:solidFill>
        </p:spPr>
        <p:txBody>
          <a:bodyPr>
            <a:normAutofit/>
          </a:bodyPr>
          <a:lstStyle>
            <a:lvl1pPr>
              <a:defRPr sz="1800"/>
            </a:lvl1pPr>
          </a:lstStyle>
          <a:p>
            <a:pPr lvl="1"/>
            <a:r>
              <a:rPr lang="en-US"/>
              <a:t>Click icon to add picture</a:t>
            </a:r>
            <a:endParaRPr lang="en-US" dirty="0"/>
          </a:p>
        </p:txBody>
      </p:sp>
      <p:sp>
        <p:nvSpPr>
          <p:cNvPr id="12" name="Text Placeholder 3">
            <a:extLst>
              <a:ext uri="{FF2B5EF4-FFF2-40B4-BE49-F238E27FC236}">
                <a16:creationId xmlns:a16="http://schemas.microsoft.com/office/drawing/2014/main" id="{0D6BD46B-FA8C-459D-A3C3-19A5CA0FB800}"/>
              </a:ext>
            </a:extLst>
          </p:cNvPr>
          <p:cNvSpPr>
            <a:spLocks noGrp="1"/>
          </p:cNvSpPr>
          <p:nvPr>
            <p:ph type="body" sz="quarter" idx="31" hasCustomPrompt="1"/>
          </p:nvPr>
        </p:nvSpPr>
        <p:spPr>
          <a:xfrm>
            <a:off x="4545241"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
        <p:nvSpPr>
          <p:cNvPr id="13" name="Text Placeholder 3">
            <a:extLst>
              <a:ext uri="{FF2B5EF4-FFF2-40B4-BE49-F238E27FC236}">
                <a16:creationId xmlns:a16="http://schemas.microsoft.com/office/drawing/2014/main" id="{AB13FC73-06F7-49D1-A362-E3750CCF3FBB}"/>
              </a:ext>
            </a:extLst>
          </p:cNvPr>
          <p:cNvSpPr>
            <a:spLocks noGrp="1"/>
          </p:cNvSpPr>
          <p:nvPr>
            <p:ph type="body" sz="quarter" idx="32" hasCustomPrompt="1"/>
          </p:nvPr>
        </p:nvSpPr>
        <p:spPr>
          <a:xfrm>
            <a:off x="8458300"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a:t>
            </a:r>
          </a:p>
        </p:txBody>
      </p:sp>
    </p:spTree>
    <p:extLst>
      <p:ext uri="{BB962C8B-B14F-4D97-AF65-F5344CB8AC3E}">
        <p14:creationId xmlns:p14="http://schemas.microsoft.com/office/powerpoint/2010/main" val="333491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text four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7961" cy="443198"/>
          </a:xfrm>
        </p:spPr>
        <p:txBody>
          <a:bodyPr>
            <a:noAutofit/>
          </a:bodyPr>
          <a:lstStyle/>
          <a:p>
            <a:r>
              <a:rPr lang="en-US" dirty="0"/>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27" name="Picture Placeholder 12">
            <a:extLst>
              <a:ext uri="{FF2B5EF4-FFF2-40B4-BE49-F238E27FC236}">
                <a16:creationId xmlns:a16="http://schemas.microsoft.com/office/drawing/2014/main" id="{9C5F9AB7-463A-4987-A5FF-CA7E7C1A5E26}"/>
              </a:ext>
            </a:extLst>
          </p:cNvPr>
          <p:cNvSpPr>
            <a:spLocks noGrp="1"/>
          </p:cNvSpPr>
          <p:nvPr>
            <p:ph type="pic" sz="quarter" idx="14"/>
          </p:nvPr>
        </p:nvSpPr>
        <p:spPr>
          <a:xfrm>
            <a:off x="609600" y="1600200"/>
            <a:ext cx="2249423" cy="1499616"/>
          </a:xfrm>
          <a:solidFill>
            <a:schemeClr val="tx2"/>
          </a:solidFill>
        </p:spPr>
        <p:txBody>
          <a:bodyPr>
            <a:normAutofit/>
          </a:bodyPr>
          <a:lstStyle>
            <a:lvl1pPr>
              <a:defRPr sz="1800"/>
            </a:lvl1pPr>
          </a:lstStyle>
          <a:p>
            <a:pPr lvl="1"/>
            <a:r>
              <a:rPr lang="en-US"/>
              <a:t>Click icon to add picture</a:t>
            </a:r>
            <a:endParaRPr lang="en-US" dirty="0"/>
          </a:p>
        </p:txBody>
      </p:sp>
      <p:sp>
        <p:nvSpPr>
          <p:cNvPr id="18" name="Picture Placeholder 12">
            <a:extLst>
              <a:ext uri="{FF2B5EF4-FFF2-40B4-BE49-F238E27FC236}">
                <a16:creationId xmlns:a16="http://schemas.microsoft.com/office/drawing/2014/main" id="{897AA47E-B659-467D-B632-1F083BD782C5}"/>
              </a:ext>
            </a:extLst>
          </p:cNvPr>
          <p:cNvSpPr>
            <a:spLocks noGrp="1"/>
          </p:cNvSpPr>
          <p:nvPr>
            <p:ph type="pic" sz="quarter" idx="24"/>
          </p:nvPr>
        </p:nvSpPr>
        <p:spPr>
          <a:xfrm>
            <a:off x="9332977" y="1600199"/>
            <a:ext cx="2249423" cy="1499616"/>
          </a:xfrm>
          <a:solidFill>
            <a:schemeClr val="tx2"/>
          </a:solidFill>
        </p:spPr>
        <p:txBody>
          <a:bodyPr>
            <a:normAutofit/>
          </a:bodyPr>
          <a:lstStyle>
            <a:lvl1pPr>
              <a:defRPr sz="1800"/>
            </a:lvl1pPr>
          </a:lstStyle>
          <a:p>
            <a:pPr lvl="1"/>
            <a:r>
              <a:rPr lang="en-US"/>
              <a:t>Click icon to add picture</a:t>
            </a:r>
            <a:endParaRPr lang="en-US" dirty="0"/>
          </a:p>
        </p:txBody>
      </p:sp>
      <p:sp>
        <p:nvSpPr>
          <p:cNvPr id="20" name="Picture Placeholder 12">
            <a:extLst>
              <a:ext uri="{FF2B5EF4-FFF2-40B4-BE49-F238E27FC236}">
                <a16:creationId xmlns:a16="http://schemas.microsoft.com/office/drawing/2014/main" id="{27AF78EC-78A9-43BD-98D9-30DD7ED9042C}"/>
              </a:ext>
            </a:extLst>
          </p:cNvPr>
          <p:cNvSpPr>
            <a:spLocks noGrp="1"/>
          </p:cNvSpPr>
          <p:nvPr>
            <p:ph type="pic" sz="quarter" idx="26"/>
          </p:nvPr>
        </p:nvSpPr>
        <p:spPr>
          <a:xfrm>
            <a:off x="3517392" y="1600200"/>
            <a:ext cx="2249423" cy="1499616"/>
          </a:xfrm>
          <a:solidFill>
            <a:schemeClr val="tx2"/>
          </a:solidFill>
        </p:spPr>
        <p:txBody>
          <a:bodyPr>
            <a:normAutofit/>
          </a:bodyPr>
          <a:lstStyle>
            <a:lvl1pPr>
              <a:defRPr sz="1800"/>
            </a:lvl1pPr>
          </a:lstStyle>
          <a:p>
            <a:pPr lvl="1"/>
            <a:r>
              <a:rPr lang="en-US"/>
              <a:t>Click icon to add picture</a:t>
            </a:r>
            <a:endParaRPr lang="en-US" dirty="0"/>
          </a:p>
        </p:txBody>
      </p:sp>
      <p:sp>
        <p:nvSpPr>
          <p:cNvPr id="23" name="Picture Placeholder 12">
            <a:extLst>
              <a:ext uri="{FF2B5EF4-FFF2-40B4-BE49-F238E27FC236}">
                <a16:creationId xmlns:a16="http://schemas.microsoft.com/office/drawing/2014/main" id="{8A13D2E5-93BB-4ACD-9920-984E03A956A0}"/>
              </a:ext>
            </a:extLst>
          </p:cNvPr>
          <p:cNvSpPr>
            <a:spLocks noGrp="1"/>
          </p:cNvSpPr>
          <p:nvPr>
            <p:ph type="pic" sz="quarter" idx="28"/>
          </p:nvPr>
        </p:nvSpPr>
        <p:spPr>
          <a:xfrm>
            <a:off x="6425184" y="1600200"/>
            <a:ext cx="2249423" cy="1499616"/>
          </a:xfrm>
          <a:solidFill>
            <a:schemeClr val="tx2"/>
          </a:solidFill>
        </p:spPr>
        <p:txBody>
          <a:bodyPr>
            <a:normAutofit/>
          </a:bodyPr>
          <a:lstStyle>
            <a:lvl1pPr>
              <a:defRPr sz="1800"/>
            </a:lvl1pPr>
          </a:lstStyle>
          <a:p>
            <a:pPr lvl="1"/>
            <a:r>
              <a:rPr lang="en-US"/>
              <a:t>Click icon to add picture</a:t>
            </a:r>
            <a:endParaRPr lang="en-US" dirty="0"/>
          </a:p>
        </p:txBody>
      </p:sp>
      <p:sp>
        <p:nvSpPr>
          <p:cNvPr id="12" name="Text Placeholder 3">
            <a:extLst>
              <a:ext uri="{FF2B5EF4-FFF2-40B4-BE49-F238E27FC236}">
                <a16:creationId xmlns:a16="http://schemas.microsoft.com/office/drawing/2014/main" id="{35EE639C-621F-466B-87B3-FCEA84D1D20F}"/>
              </a:ext>
            </a:extLst>
          </p:cNvPr>
          <p:cNvSpPr>
            <a:spLocks noGrp="1"/>
          </p:cNvSpPr>
          <p:nvPr>
            <p:ph type="body" sz="quarter" idx="29" hasCustomPrompt="1"/>
          </p:nvPr>
        </p:nvSpPr>
        <p:spPr>
          <a:xfrm>
            <a:off x="3517391"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3" name="Text Placeholder 3">
            <a:extLst>
              <a:ext uri="{FF2B5EF4-FFF2-40B4-BE49-F238E27FC236}">
                <a16:creationId xmlns:a16="http://schemas.microsoft.com/office/drawing/2014/main" id="{F58D0E01-9E12-4B05-9227-AACD8B16E5C5}"/>
              </a:ext>
            </a:extLst>
          </p:cNvPr>
          <p:cNvSpPr>
            <a:spLocks noGrp="1"/>
          </p:cNvSpPr>
          <p:nvPr>
            <p:ph type="body" sz="quarter" idx="30" hasCustomPrompt="1"/>
          </p:nvPr>
        </p:nvSpPr>
        <p:spPr>
          <a:xfrm>
            <a:off x="6425182"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4" name="Text Placeholder 3">
            <a:extLst>
              <a:ext uri="{FF2B5EF4-FFF2-40B4-BE49-F238E27FC236}">
                <a16:creationId xmlns:a16="http://schemas.microsoft.com/office/drawing/2014/main" id="{737DDBD2-87AB-4700-8950-B0E9E224802A}"/>
              </a:ext>
            </a:extLst>
          </p:cNvPr>
          <p:cNvSpPr>
            <a:spLocks noGrp="1"/>
          </p:cNvSpPr>
          <p:nvPr>
            <p:ph type="body" sz="quarter" idx="31" hasCustomPrompt="1"/>
          </p:nvPr>
        </p:nvSpPr>
        <p:spPr>
          <a:xfrm>
            <a:off x="9332973"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Tree>
    <p:extLst>
      <p:ext uri="{BB962C8B-B14F-4D97-AF65-F5344CB8AC3E}">
        <p14:creationId xmlns:p14="http://schemas.microsoft.com/office/powerpoint/2010/main" val="59484647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4345" y="609600"/>
            <a:ext cx="10274910" cy="443198"/>
          </a:xfrm>
        </p:spPr>
        <p:txBody>
          <a:bodyPr>
            <a:noAutofit/>
          </a:bodyPr>
          <a:lstStyle>
            <a:lvl1pPr>
              <a:defRPr>
                <a:solidFill>
                  <a:schemeClr val="tx1"/>
                </a:solidFill>
              </a:defRPr>
            </a:lvl1pPr>
          </a:lstStyle>
          <a:p>
            <a:r>
              <a:rPr lang="en-US" dirty="0"/>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4901184" cy="4267200"/>
          </a:xfrm>
          <a:prstGeom prst="rect">
            <a:avLst/>
          </a:prstGeom>
          <a:solidFill>
            <a:schemeClr val="tx1"/>
          </a:solidFill>
          <a:ln w="12700">
            <a:noFill/>
          </a:ln>
          <a:effectLst>
            <a:softEdge rad="0"/>
          </a:effectLst>
        </p:spPr>
        <p:txBody>
          <a:bodyPr wrap="square" lIns="365760" tIns="1709928"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2910837" y="2346960"/>
            <a:ext cx="978408" cy="978408"/>
          </a:xfrm>
        </p:spPr>
        <p:txBody>
          <a:bodyPr/>
          <a:lstStyle>
            <a:lvl1pPr>
              <a:defRPr sz="1800">
                <a:solidFill>
                  <a:schemeClr val="bg1"/>
                </a:solidFill>
              </a:defRPr>
            </a:lvl1pPr>
          </a:lstStyle>
          <a:p>
            <a:r>
              <a:rPr lang="en-US"/>
              <a:t>Click icon to add picture</a:t>
            </a:r>
            <a:endParaRPr lang="en-US" dirty="0"/>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6338316" y="1981200"/>
            <a:ext cx="4901184" cy="4267200"/>
          </a:xfrm>
          <a:prstGeom prst="rect">
            <a:avLst/>
          </a:prstGeom>
          <a:solidFill>
            <a:schemeClr val="tx1"/>
          </a:solidFill>
          <a:ln w="12700">
            <a:noFill/>
          </a:ln>
          <a:effectLst>
            <a:softEdge rad="0"/>
          </a:effectLst>
        </p:spPr>
        <p:txBody>
          <a:bodyPr wrap="square" lIns="365760" tIns="1709928"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8299704" y="2346960"/>
            <a:ext cx="978408" cy="978408"/>
          </a:xfrm>
        </p:spPr>
        <p:txBody>
          <a:bodyPr/>
          <a:lstStyle>
            <a:lvl1pPr>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301867792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lvl1pPr>
              <a:defRPr>
                <a:solidFill>
                  <a:schemeClr val="tx1"/>
                </a:solidFill>
              </a:defRPr>
            </a:lvl1pPr>
          </a:lstStyle>
          <a:p>
            <a:r>
              <a:rPr lang="en-US" dirty="0"/>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2115309" y="2343912"/>
            <a:ext cx="777240" cy="777240"/>
          </a:xfrm>
        </p:spPr>
        <p:txBody>
          <a:bodyPr/>
          <a:lstStyle>
            <a:lvl1pPr>
              <a:defRPr sz="1200">
                <a:solidFill>
                  <a:schemeClr val="bg1"/>
                </a:solidFill>
              </a:defRPr>
            </a:lvl1pPr>
          </a:lstStyle>
          <a:p>
            <a:r>
              <a:rPr lang="en-US"/>
              <a:t>Click icon to add picture</a:t>
            </a:r>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4541520"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5707380" y="2343912"/>
            <a:ext cx="777240" cy="777240"/>
          </a:xfrm>
        </p:spPr>
        <p:txBody>
          <a:bodyPr/>
          <a:lstStyle>
            <a:lvl1pPr>
              <a:defRPr sz="1200">
                <a:solidFill>
                  <a:schemeClr val="bg1"/>
                </a:solidFill>
              </a:defRPr>
            </a:lvl1pPr>
          </a:lstStyle>
          <a:p>
            <a:r>
              <a:rPr lang="en-US"/>
              <a:t>Click icon to add picture</a:t>
            </a:r>
          </a:p>
        </p:txBody>
      </p:sp>
      <p:sp>
        <p:nvSpPr>
          <p:cNvPr id="19" name="Text Placeholder 3">
            <a:extLst>
              <a:ext uri="{FF2B5EF4-FFF2-40B4-BE49-F238E27FC236}">
                <a16:creationId xmlns:a16="http://schemas.microsoft.com/office/drawing/2014/main" id="{6CCD4A16-B480-4728-AA42-DA2FA8E5B58B}"/>
              </a:ext>
            </a:extLst>
          </p:cNvPr>
          <p:cNvSpPr>
            <a:spLocks noGrp="1"/>
          </p:cNvSpPr>
          <p:nvPr>
            <p:ph type="body" sz="quarter" idx="39" hasCustomPrompt="1"/>
          </p:nvPr>
        </p:nvSpPr>
        <p:spPr>
          <a:xfrm>
            <a:off x="8133591"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2" name="Picture Placeholder 4">
            <a:extLst>
              <a:ext uri="{FF2B5EF4-FFF2-40B4-BE49-F238E27FC236}">
                <a16:creationId xmlns:a16="http://schemas.microsoft.com/office/drawing/2014/main" id="{CF65445C-74DE-486D-95D5-14EAA15E6A5A}"/>
              </a:ext>
            </a:extLst>
          </p:cNvPr>
          <p:cNvSpPr>
            <a:spLocks noGrp="1" noChangeAspect="1"/>
          </p:cNvSpPr>
          <p:nvPr>
            <p:ph type="pic" sz="quarter" idx="40"/>
          </p:nvPr>
        </p:nvSpPr>
        <p:spPr>
          <a:xfrm>
            <a:off x="9299451" y="2343912"/>
            <a:ext cx="777240" cy="777240"/>
          </a:xfrm>
        </p:spPr>
        <p:txBody>
          <a:bodyPr/>
          <a:lstStyle>
            <a:lvl1pPr>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38023313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lvl1pPr>
              <a:defRPr>
                <a:solidFill>
                  <a:schemeClr val="tx1"/>
                </a:solidFill>
              </a:defRPr>
            </a:lvl1pPr>
          </a:lstStyle>
          <a:p>
            <a:r>
              <a:rPr lang="en-US" dirty="0"/>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1694685" y="2324862"/>
            <a:ext cx="758952" cy="758952"/>
          </a:xfrm>
        </p:spPr>
        <p:txBody>
          <a:bodyPr/>
          <a:lstStyle>
            <a:lvl1pPr>
              <a:defRPr sz="1200">
                <a:solidFill>
                  <a:schemeClr val="bg1"/>
                </a:solidFill>
              </a:defRPr>
            </a:lvl1pPr>
          </a:lstStyle>
          <a:p>
            <a:r>
              <a:rPr lang="en-US"/>
              <a:t>Click icon to add picture</a:t>
            </a:r>
            <a:endParaRPr lang="en-US" dirty="0"/>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3626865"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4372101" y="2324862"/>
            <a:ext cx="758952" cy="758952"/>
          </a:xfrm>
        </p:spPr>
        <p:txBody>
          <a:bodyPr/>
          <a:lstStyle>
            <a:lvl1pPr>
              <a:defRPr sz="1200">
                <a:solidFill>
                  <a:schemeClr val="bg1"/>
                </a:solidFill>
              </a:defRPr>
            </a:lvl1pPr>
          </a:lstStyle>
          <a:p>
            <a:r>
              <a:rPr lang="en-US"/>
              <a:t>Click icon to add picture</a:t>
            </a:r>
            <a:endParaRPr lang="en-US" dirty="0"/>
          </a:p>
        </p:txBody>
      </p:sp>
      <p:sp>
        <p:nvSpPr>
          <p:cNvPr id="19" name="Text Placeholder 3">
            <a:extLst>
              <a:ext uri="{FF2B5EF4-FFF2-40B4-BE49-F238E27FC236}">
                <a16:creationId xmlns:a16="http://schemas.microsoft.com/office/drawing/2014/main" id="{6CCD4A16-B480-4728-AA42-DA2FA8E5B58B}"/>
              </a:ext>
            </a:extLst>
          </p:cNvPr>
          <p:cNvSpPr>
            <a:spLocks noGrp="1"/>
          </p:cNvSpPr>
          <p:nvPr>
            <p:ph type="body" sz="quarter" idx="39" hasCustomPrompt="1"/>
          </p:nvPr>
        </p:nvSpPr>
        <p:spPr>
          <a:xfrm>
            <a:off x="6304281"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2" name="Picture Placeholder 4">
            <a:extLst>
              <a:ext uri="{FF2B5EF4-FFF2-40B4-BE49-F238E27FC236}">
                <a16:creationId xmlns:a16="http://schemas.microsoft.com/office/drawing/2014/main" id="{CF65445C-74DE-486D-95D5-14EAA15E6A5A}"/>
              </a:ext>
            </a:extLst>
          </p:cNvPr>
          <p:cNvSpPr>
            <a:spLocks noGrp="1" noChangeAspect="1"/>
          </p:cNvSpPr>
          <p:nvPr>
            <p:ph type="pic" sz="quarter" idx="40"/>
          </p:nvPr>
        </p:nvSpPr>
        <p:spPr>
          <a:xfrm>
            <a:off x="7049517" y="2324862"/>
            <a:ext cx="758952" cy="758952"/>
          </a:xfrm>
        </p:spPr>
        <p:txBody>
          <a:bodyPr/>
          <a:lstStyle>
            <a:lvl1pPr>
              <a:defRPr sz="1200">
                <a:solidFill>
                  <a:schemeClr val="bg1"/>
                </a:solidFill>
              </a:defRPr>
            </a:lvl1pPr>
          </a:lstStyle>
          <a:p>
            <a:r>
              <a:rPr lang="en-US"/>
              <a:t>Click icon to add picture</a:t>
            </a:r>
            <a:endParaRPr lang="en-US" dirty="0"/>
          </a:p>
        </p:txBody>
      </p:sp>
      <p:sp>
        <p:nvSpPr>
          <p:cNvPr id="10" name="Text Placeholder 3">
            <a:extLst>
              <a:ext uri="{FF2B5EF4-FFF2-40B4-BE49-F238E27FC236}">
                <a16:creationId xmlns:a16="http://schemas.microsoft.com/office/drawing/2014/main" id="{0F7C9294-3460-435F-A16F-CBC677E0C636}"/>
              </a:ext>
            </a:extLst>
          </p:cNvPr>
          <p:cNvSpPr>
            <a:spLocks noGrp="1"/>
          </p:cNvSpPr>
          <p:nvPr>
            <p:ph type="body" sz="quarter" idx="41" hasCustomPrompt="1"/>
          </p:nvPr>
        </p:nvSpPr>
        <p:spPr>
          <a:xfrm>
            <a:off x="8981697"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Heading</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4" name="Picture Placeholder 4">
            <a:extLst>
              <a:ext uri="{FF2B5EF4-FFF2-40B4-BE49-F238E27FC236}">
                <a16:creationId xmlns:a16="http://schemas.microsoft.com/office/drawing/2014/main" id="{CC8DAED8-6C8F-4506-B3F0-518634E499CF}"/>
              </a:ext>
            </a:extLst>
          </p:cNvPr>
          <p:cNvSpPr>
            <a:spLocks noGrp="1" noChangeAspect="1"/>
          </p:cNvSpPr>
          <p:nvPr>
            <p:ph type="pic" sz="quarter" idx="42"/>
          </p:nvPr>
        </p:nvSpPr>
        <p:spPr>
          <a:xfrm>
            <a:off x="9726933" y="2324862"/>
            <a:ext cx="758952" cy="758952"/>
          </a:xfrm>
        </p:spPr>
        <p:txBody>
          <a:bodyPr/>
          <a:lstStyle>
            <a:lvl1pPr>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3773529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two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7963" cy="443198"/>
          </a:xfrm>
        </p:spPr>
        <p:txBody>
          <a:bodyPr>
            <a:noAutofit/>
          </a:bodyPr>
          <a:lstStyle/>
          <a:p>
            <a:r>
              <a:rPr lang="en-US" dirty="0"/>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14600"/>
            <a:ext cx="490118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vl6pPr algn="l">
              <a:defRPr/>
            </a:lvl6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5962"/>
            <a:ext cx="4901184"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6341369" y="2514600"/>
            <a:ext cx="490118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6341369" y="1985962"/>
            <a:ext cx="4901184"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Tree>
    <p:extLst>
      <p:ext uri="{BB962C8B-B14F-4D97-AF65-F5344CB8AC3E}">
        <p14:creationId xmlns:p14="http://schemas.microsoft.com/office/powerpoint/2010/main" val="1248093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thre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p>
            <a:r>
              <a:rPr lang="en-US" dirty="0"/>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4541644"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4541520"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
        <p:nvSpPr>
          <p:cNvPr id="20" name="Text Placeholder 3">
            <a:extLst>
              <a:ext uri="{FF2B5EF4-FFF2-40B4-BE49-F238E27FC236}">
                <a16:creationId xmlns:a16="http://schemas.microsoft.com/office/drawing/2014/main" id="{EA3F2496-1936-4840-93B1-28FE8E6BF70E}"/>
              </a:ext>
            </a:extLst>
          </p:cNvPr>
          <p:cNvSpPr>
            <a:spLocks noGrp="1"/>
          </p:cNvSpPr>
          <p:nvPr>
            <p:ph type="body" sz="quarter" idx="34" hasCustomPrompt="1"/>
          </p:nvPr>
        </p:nvSpPr>
        <p:spPr>
          <a:xfrm>
            <a:off x="8130540"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21" name="Text Placeholder 14">
            <a:extLst>
              <a:ext uri="{FF2B5EF4-FFF2-40B4-BE49-F238E27FC236}">
                <a16:creationId xmlns:a16="http://schemas.microsoft.com/office/drawing/2014/main" id="{E458907A-87B9-4E83-9BFC-4A307EA22F52}"/>
              </a:ext>
            </a:extLst>
          </p:cNvPr>
          <p:cNvSpPr>
            <a:spLocks noGrp="1"/>
          </p:cNvSpPr>
          <p:nvPr>
            <p:ph type="body" sz="quarter" idx="35" hasCustomPrompt="1"/>
          </p:nvPr>
        </p:nvSpPr>
        <p:spPr>
          <a:xfrm>
            <a:off x="8130416"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Tree>
    <p:extLst>
      <p:ext uri="{BB962C8B-B14F-4D97-AF65-F5344CB8AC3E}">
        <p14:creationId xmlns:p14="http://schemas.microsoft.com/office/powerpoint/2010/main" val="295877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fiv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12979"/>
            <a:ext cx="10274910" cy="443198"/>
          </a:xfrm>
        </p:spPr>
        <p:txBody>
          <a:bodyPr>
            <a:spAutoFit/>
          </a:bodyPr>
          <a:lstStyle>
            <a:lvl1pPr>
              <a:defRPr/>
            </a:lvl1pPr>
          </a:lstStyle>
          <a:p>
            <a:r>
              <a:rPr lang="en-US" dirty="0"/>
              <a:t>TABLE OF CONTENT</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1888695" y="1600200"/>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52" name="Text Placeholder 44">
            <a:extLst>
              <a:ext uri="{FF2B5EF4-FFF2-40B4-BE49-F238E27FC236}">
                <a16:creationId xmlns:a16="http://schemas.microsoft.com/office/drawing/2014/main" id="{F9AB521F-B5CB-4FCE-8920-983840307A83}"/>
              </a:ext>
            </a:extLst>
          </p:cNvPr>
          <p:cNvSpPr>
            <a:spLocks noGrp="1"/>
          </p:cNvSpPr>
          <p:nvPr>
            <p:ph type="body" sz="quarter" idx="31" hasCustomPrompt="1"/>
          </p:nvPr>
        </p:nvSpPr>
        <p:spPr>
          <a:xfrm>
            <a:off x="1888695" y="5061970"/>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64" name="Text Placeholder 44">
            <a:extLst>
              <a:ext uri="{FF2B5EF4-FFF2-40B4-BE49-F238E27FC236}">
                <a16:creationId xmlns:a16="http://schemas.microsoft.com/office/drawing/2014/main" id="{C53A4AF7-6838-4DD8-BD9C-0DC97F209445}"/>
              </a:ext>
            </a:extLst>
          </p:cNvPr>
          <p:cNvSpPr>
            <a:spLocks noGrp="1"/>
          </p:cNvSpPr>
          <p:nvPr>
            <p:ph type="body" sz="quarter" idx="33" hasCustomPrompt="1"/>
          </p:nvPr>
        </p:nvSpPr>
        <p:spPr>
          <a:xfrm>
            <a:off x="1888695" y="3289772"/>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30" name="Oval 29">
            <a:extLst>
              <a:ext uri="{FF2B5EF4-FFF2-40B4-BE49-F238E27FC236}">
                <a16:creationId xmlns:a16="http://schemas.microsoft.com/office/drawing/2014/main" id="{07FA2CC9-834D-4DD8-83AC-D94A093F5253}"/>
              </a:ext>
            </a:extLst>
          </p:cNvPr>
          <p:cNvSpPr/>
          <p:nvPr userDrawn="1"/>
        </p:nvSpPr>
        <p:spPr>
          <a:xfrm>
            <a:off x="609600" y="1718742"/>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F264E04-7DC0-4CFE-899F-B54B46AAAB16}"/>
              </a:ext>
            </a:extLst>
          </p:cNvPr>
          <p:cNvSpPr txBox="1"/>
          <p:nvPr userDrawn="1"/>
        </p:nvSpPr>
        <p:spPr>
          <a:xfrm>
            <a:off x="690274" y="1821999"/>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32" name="Text Placeholder 4">
            <a:extLst>
              <a:ext uri="{FF2B5EF4-FFF2-40B4-BE49-F238E27FC236}">
                <a16:creationId xmlns:a16="http://schemas.microsoft.com/office/drawing/2014/main" id="{31A6C9AD-623C-4ECF-B86E-89478E058195}"/>
              </a:ext>
            </a:extLst>
          </p:cNvPr>
          <p:cNvSpPr>
            <a:spLocks noGrp="1"/>
          </p:cNvSpPr>
          <p:nvPr>
            <p:ph type="body" sz="quarter" idx="21" hasCustomPrompt="1"/>
          </p:nvPr>
        </p:nvSpPr>
        <p:spPr>
          <a:xfrm>
            <a:off x="1054969" y="1782750"/>
            <a:ext cx="450850" cy="786384"/>
          </a:xfrm>
        </p:spPr>
        <p:txBody>
          <a:bodyPr anchor="ctr"/>
          <a:lstStyle>
            <a:lvl1pPr>
              <a:lnSpc>
                <a:spcPct val="100000"/>
              </a:lnSpc>
              <a:defRPr sz="4000" b="1">
                <a:solidFill>
                  <a:schemeClr val="bg1"/>
                </a:solidFill>
              </a:defRPr>
            </a:lvl1pPr>
          </a:lstStyle>
          <a:p>
            <a:pPr lvl="0"/>
            <a:r>
              <a:rPr lang="en-US" dirty="0"/>
              <a:t>1</a:t>
            </a:r>
          </a:p>
        </p:txBody>
      </p:sp>
      <p:sp>
        <p:nvSpPr>
          <p:cNvPr id="33" name="Oval 32">
            <a:extLst>
              <a:ext uri="{FF2B5EF4-FFF2-40B4-BE49-F238E27FC236}">
                <a16:creationId xmlns:a16="http://schemas.microsoft.com/office/drawing/2014/main" id="{4029D2C0-EC08-48A7-8C7C-E34B8A7B6481}"/>
              </a:ext>
            </a:extLst>
          </p:cNvPr>
          <p:cNvSpPr/>
          <p:nvPr userDrawn="1"/>
        </p:nvSpPr>
        <p:spPr>
          <a:xfrm>
            <a:off x="591419" y="3462609"/>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04D53C98-359A-42F5-A16A-2AE482DA5893}"/>
              </a:ext>
            </a:extLst>
          </p:cNvPr>
          <p:cNvSpPr txBox="1"/>
          <p:nvPr userDrawn="1"/>
        </p:nvSpPr>
        <p:spPr>
          <a:xfrm>
            <a:off x="672093" y="3565866"/>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35" name="Text Placeholder 4">
            <a:extLst>
              <a:ext uri="{FF2B5EF4-FFF2-40B4-BE49-F238E27FC236}">
                <a16:creationId xmlns:a16="http://schemas.microsoft.com/office/drawing/2014/main" id="{305DB106-55E8-41F2-AE91-534CC00AB62A}"/>
              </a:ext>
            </a:extLst>
          </p:cNvPr>
          <p:cNvSpPr>
            <a:spLocks noGrp="1"/>
          </p:cNvSpPr>
          <p:nvPr>
            <p:ph type="body" sz="quarter" idx="41" hasCustomPrompt="1"/>
          </p:nvPr>
        </p:nvSpPr>
        <p:spPr>
          <a:xfrm>
            <a:off x="1036788" y="3526617"/>
            <a:ext cx="450850" cy="786384"/>
          </a:xfrm>
        </p:spPr>
        <p:txBody>
          <a:bodyPr anchor="ctr"/>
          <a:lstStyle>
            <a:lvl1pPr>
              <a:lnSpc>
                <a:spcPct val="100000"/>
              </a:lnSpc>
              <a:defRPr sz="4000" b="1">
                <a:solidFill>
                  <a:schemeClr val="bg1"/>
                </a:solidFill>
              </a:defRPr>
            </a:lvl1pPr>
          </a:lstStyle>
          <a:p>
            <a:pPr lvl="0"/>
            <a:r>
              <a:rPr lang="en-US" dirty="0"/>
              <a:t>2</a:t>
            </a:r>
          </a:p>
        </p:txBody>
      </p:sp>
      <p:sp>
        <p:nvSpPr>
          <p:cNvPr id="36" name="Oval 35">
            <a:extLst>
              <a:ext uri="{FF2B5EF4-FFF2-40B4-BE49-F238E27FC236}">
                <a16:creationId xmlns:a16="http://schemas.microsoft.com/office/drawing/2014/main" id="{D0A2827E-5BEF-4700-BED7-B5703A2A334C}"/>
              </a:ext>
            </a:extLst>
          </p:cNvPr>
          <p:cNvSpPr/>
          <p:nvPr userDrawn="1"/>
        </p:nvSpPr>
        <p:spPr>
          <a:xfrm>
            <a:off x="609600" y="513512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969FDD3-F77E-4B82-9D0B-4F23E5572AE3}"/>
              </a:ext>
            </a:extLst>
          </p:cNvPr>
          <p:cNvSpPr txBox="1"/>
          <p:nvPr userDrawn="1"/>
        </p:nvSpPr>
        <p:spPr>
          <a:xfrm>
            <a:off x="690274" y="5238380"/>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38" name="Text Placeholder 4">
            <a:extLst>
              <a:ext uri="{FF2B5EF4-FFF2-40B4-BE49-F238E27FC236}">
                <a16:creationId xmlns:a16="http://schemas.microsoft.com/office/drawing/2014/main" id="{A27DA2EB-0C1C-41F1-AFB4-0ED6D231FF8A}"/>
              </a:ext>
            </a:extLst>
          </p:cNvPr>
          <p:cNvSpPr>
            <a:spLocks noGrp="1"/>
          </p:cNvSpPr>
          <p:nvPr>
            <p:ph type="body" sz="quarter" idx="42" hasCustomPrompt="1"/>
          </p:nvPr>
        </p:nvSpPr>
        <p:spPr>
          <a:xfrm>
            <a:off x="1054969" y="5199131"/>
            <a:ext cx="450850" cy="786384"/>
          </a:xfrm>
        </p:spPr>
        <p:txBody>
          <a:bodyPr anchor="ctr"/>
          <a:lstStyle>
            <a:lvl1pPr>
              <a:lnSpc>
                <a:spcPct val="100000"/>
              </a:lnSpc>
              <a:defRPr sz="4000" b="1">
                <a:solidFill>
                  <a:schemeClr val="bg1"/>
                </a:solidFill>
              </a:defRPr>
            </a:lvl1pPr>
          </a:lstStyle>
          <a:p>
            <a:pPr lvl="0"/>
            <a:r>
              <a:rPr lang="en-US" dirty="0"/>
              <a:t>3</a:t>
            </a:r>
          </a:p>
        </p:txBody>
      </p:sp>
      <p:sp>
        <p:nvSpPr>
          <p:cNvPr id="40" name="Text Placeholder 44">
            <a:extLst>
              <a:ext uri="{FF2B5EF4-FFF2-40B4-BE49-F238E27FC236}">
                <a16:creationId xmlns:a16="http://schemas.microsoft.com/office/drawing/2014/main" id="{3197AD70-138E-4730-84B3-F98954ABCAC5}"/>
              </a:ext>
            </a:extLst>
          </p:cNvPr>
          <p:cNvSpPr>
            <a:spLocks noGrp="1"/>
          </p:cNvSpPr>
          <p:nvPr>
            <p:ph type="body" sz="quarter" idx="43" hasCustomPrompt="1"/>
          </p:nvPr>
        </p:nvSpPr>
        <p:spPr>
          <a:xfrm>
            <a:off x="8289496" y="1594531"/>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42" name="Text Placeholder 44">
            <a:extLst>
              <a:ext uri="{FF2B5EF4-FFF2-40B4-BE49-F238E27FC236}">
                <a16:creationId xmlns:a16="http://schemas.microsoft.com/office/drawing/2014/main" id="{A0293C77-3765-4473-A800-F7C273EAF7FB}"/>
              </a:ext>
            </a:extLst>
          </p:cNvPr>
          <p:cNvSpPr>
            <a:spLocks noGrp="1"/>
          </p:cNvSpPr>
          <p:nvPr>
            <p:ph type="body" sz="quarter" idx="45" hasCustomPrompt="1"/>
          </p:nvPr>
        </p:nvSpPr>
        <p:spPr>
          <a:xfrm>
            <a:off x="8289496" y="3284103"/>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43" name="Oval 42">
            <a:extLst>
              <a:ext uri="{FF2B5EF4-FFF2-40B4-BE49-F238E27FC236}">
                <a16:creationId xmlns:a16="http://schemas.microsoft.com/office/drawing/2014/main" id="{1198014B-1366-42DA-91F8-D7EC52B0C14F}"/>
              </a:ext>
            </a:extLst>
          </p:cNvPr>
          <p:cNvSpPr/>
          <p:nvPr userDrawn="1"/>
        </p:nvSpPr>
        <p:spPr>
          <a:xfrm>
            <a:off x="7010401" y="171307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9CDEDAAA-65A7-4F81-912C-6666FA31D426}"/>
              </a:ext>
            </a:extLst>
          </p:cNvPr>
          <p:cNvSpPr txBox="1"/>
          <p:nvPr userDrawn="1"/>
        </p:nvSpPr>
        <p:spPr>
          <a:xfrm>
            <a:off x="7091075" y="1816330"/>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47" name="Text Placeholder 4">
            <a:extLst>
              <a:ext uri="{FF2B5EF4-FFF2-40B4-BE49-F238E27FC236}">
                <a16:creationId xmlns:a16="http://schemas.microsoft.com/office/drawing/2014/main" id="{1574879E-1FE4-40E2-8584-7D59B86E4F67}"/>
              </a:ext>
            </a:extLst>
          </p:cNvPr>
          <p:cNvSpPr>
            <a:spLocks noGrp="1"/>
          </p:cNvSpPr>
          <p:nvPr>
            <p:ph type="body" sz="quarter" idx="46" hasCustomPrompt="1"/>
          </p:nvPr>
        </p:nvSpPr>
        <p:spPr>
          <a:xfrm>
            <a:off x="7455770" y="1777081"/>
            <a:ext cx="450850" cy="786384"/>
          </a:xfrm>
        </p:spPr>
        <p:txBody>
          <a:bodyPr anchor="ctr"/>
          <a:lstStyle>
            <a:lvl1pPr>
              <a:lnSpc>
                <a:spcPct val="100000"/>
              </a:lnSpc>
              <a:defRPr sz="4000" b="1">
                <a:solidFill>
                  <a:schemeClr val="bg1"/>
                </a:solidFill>
              </a:defRPr>
            </a:lvl1pPr>
          </a:lstStyle>
          <a:p>
            <a:pPr lvl="0"/>
            <a:r>
              <a:rPr lang="en-US" dirty="0"/>
              <a:t>4</a:t>
            </a:r>
          </a:p>
        </p:txBody>
      </p:sp>
      <p:sp>
        <p:nvSpPr>
          <p:cNvPr id="48" name="Oval 47">
            <a:extLst>
              <a:ext uri="{FF2B5EF4-FFF2-40B4-BE49-F238E27FC236}">
                <a16:creationId xmlns:a16="http://schemas.microsoft.com/office/drawing/2014/main" id="{6E58DA0E-1344-4166-ACF4-68F5B534BE7A}"/>
              </a:ext>
            </a:extLst>
          </p:cNvPr>
          <p:cNvSpPr/>
          <p:nvPr userDrawn="1"/>
        </p:nvSpPr>
        <p:spPr>
          <a:xfrm>
            <a:off x="6992220" y="3456940"/>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26CD9FF5-E221-41C6-BE1F-6D295210F5EC}"/>
              </a:ext>
            </a:extLst>
          </p:cNvPr>
          <p:cNvSpPr txBox="1"/>
          <p:nvPr userDrawn="1"/>
        </p:nvSpPr>
        <p:spPr>
          <a:xfrm>
            <a:off x="7072894" y="3560197"/>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53" name="Text Placeholder 4">
            <a:extLst>
              <a:ext uri="{FF2B5EF4-FFF2-40B4-BE49-F238E27FC236}">
                <a16:creationId xmlns:a16="http://schemas.microsoft.com/office/drawing/2014/main" id="{C1F66C7C-E5AB-40AE-831C-652D695298C5}"/>
              </a:ext>
            </a:extLst>
          </p:cNvPr>
          <p:cNvSpPr>
            <a:spLocks noGrp="1"/>
          </p:cNvSpPr>
          <p:nvPr>
            <p:ph type="body" sz="quarter" idx="47" hasCustomPrompt="1"/>
          </p:nvPr>
        </p:nvSpPr>
        <p:spPr>
          <a:xfrm>
            <a:off x="7437589" y="3520948"/>
            <a:ext cx="450850" cy="786384"/>
          </a:xfrm>
        </p:spPr>
        <p:txBody>
          <a:bodyPr anchor="ctr"/>
          <a:lstStyle>
            <a:lvl1pPr>
              <a:lnSpc>
                <a:spcPct val="100000"/>
              </a:lnSpc>
              <a:defRPr sz="4000" b="1">
                <a:solidFill>
                  <a:schemeClr val="bg1"/>
                </a:solidFill>
              </a:defRPr>
            </a:lvl1pPr>
          </a:lstStyle>
          <a:p>
            <a:pPr lvl="0"/>
            <a:r>
              <a:rPr lang="en-US" dirty="0"/>
              <a:t>5</a:t>
            </a:r>
          </a:p>
        </p:txBody>
      </p:sp>
      <p:sp>
        <p:nvSpPr>
          <p:cNvPr id="4" name="Picture Placeholder 3">
            <a:extLst>
              <a:ext uri="{FF2B5EF4-FFF2-40B4-BE49-F238E27FC236}">
                <a16:creationId xmlns:a16="http://schemas.microsoft.com/office/drawing/2014/main" id="{3491F76A-1175-4B82-9F95-5D96B7F83493}"/>
              </a:ext>
            </a:extLst>
          </p:cNvPr>
          <p:cNvSpPr>
            <a:spLocks noGrp="1"/>
          </p:cNvSpPr>
          <p:nvPr>
            <p:ph type="pic" sz="quarter" idx="48" hasCustomPrompt="1"/>
          </p:nvPr>
        </p:nvSpPr>
        <p:spPr>
          <a:xfrm>
            <a:off x="6096000" y="1593850"/>
            <a:ext cx="18288" cy="4651375"/>
          </a:xfrm>
          <a:solidFill>
            <a:schemeClr val="tx2"/>
          </a:solidFill>
        </p:spPr>
        <p:txBody>
          <a:bodyPr/>
          <a:lstStyle/>
          <a:p>
            <a:r>
              <a:rPr lang="en-US" dirty="0"/>
              <a:t> </a:t>
            </a:r>
          </a:p>
        </p:txBody>
      </p:sp>
    </p:spTree>
    <p:extLst>
      <p:ext uri="{BB962C8B-B14F-4D97-AF65-F5344CB8AC3E}">
        <p14:creationId xmlns:p14="http://schemas.microsoft.com/office/powerpoint/2010/main" val="1825490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20110" y="612228"/>
            <a:ext cx="10274910" cy="443198"/>
          </a:xfrm>
        </p:spPr>
        <p:txBody>
          <a:bodyPr>
            <a:noAutofit/>
          </a:bodyPr>
          <a:lstStyle/>
          <a:p>
            <a:r>
              <a:rPr lang="en-US" dirty="0"/>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3629691"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3629567"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
        <p:nvSpPr>
          <p:cNvPr id="18" name="Text Placeholder 3">
            <a:extLst>
              <a:ext uri="{FF2B5EF4-FFF2-40B4-BE49-F238E27FC236}">
                <a16:creationId xmlns:a16="http://schemas.microsoft.com/office/drawing/2014/main" id="{9D78D28E-0B08-4E3C-9F9F-3FD0FA04E8F7}"/>
              </a:ext>
            </a:extLst>
          </p:cNvPr>
          <p:cNvSpPr>
            <a:spLocks noGrp="1"/>
          </p:cNvSpPr>
          <p:nvPr>
            <p:ph type="body" sz="quarter" idx="32" hasCustomPrompt="1"/>
          </p:nvPr>
        </p:nvSpPr>
        <p:spPr>
          <a:xfrm>
            <a:off x="8990136"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19" name="Text Placeholder 14">
            <a:extLst>
              <a:ext uri="{FF2B5EF4-FFF2-40B4-BE49-F238E27FC236}">
                <a16:creationId xmlns:a16="http://schemas.microsoft.com/office/drawing/2014/main" id="{8E10E14E-1B86-418F-BD22-B5740BEA07F3}"/>
              </a:ext>
            </a:extLst>
          </p:cNvPr>
          <p:cNvSpPr>
            <a:spLocks noGrp="1"/>
          </p:cNvSpPr>
          <p:nvPr>
            <p:ph type="body" sz="quarter" idx="33" hasCustomPrompt="1"/>
          </p:nvPr>
        </p:nvSpPr>
        <p:spPr>
          <a:xfrm>
            <a:off x="8990012"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
        <p:nvSpPr>
          <p:cNvPr id="20" name="Text Placeholder 3">
            <a:extLst>
              <a:ext uri="{FF2B5EF4-FFF2-40B4-BE49-F238E27FC236}">
                <a16:creationId xmlns:a16="http://schemas.microsoft.com/office/drawing/2014/main" id="{EA3F2496-1936-4840-93B1-28FE8E6BF70E}"/>
              </a:ext>
            </a:extLst>
          </p:cNvPr>
          <p:cNvSpPr>
            <a:spLocks noGrp="1"/>
          </p:cNvSpPr>
          <p:nvPr>
            <p:ph type="body" sz="quarter" idx="34" hasCustomPrompt="1"/>
          </p:nvPr>
        </p:nvSpPr>
        <p:spPr>
          <a:xfrm>
            <a:off x="6309834"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p>
        </p:txBody>
      </p:sp>
      <p:sp>
        <p:nvSpPr>
          <p:cNvPr id="21" name="Text Placeholder 14">
            <a:extLst>
              <a:ext uri="{FF2B5EF4-FFF2-40B4-BE49-F238E27FC236}">
                <a16:creationId xmlns:a16="http://schemas.microsoft.com/office/drawing/2014/main" id="{E458907A-87B9-4E83-9BFC-4A307EA22F52}"/>
              </a:ext>
            </a:extLst>
          </p:cNvPr>
          <p:cNvSpPr>
            <a:spLocks noGrp="1"/>
          </p:cNvSpPr>
          <p:nvPr>
            <p:ph type="body" sz="quarter" idx="35" hasCustomPrompt="1"/>
          </p:nvPr>
        </p:nvSpPr>
        <p:spPr>
          <a:xfrm>
            <a:off x="6309710"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dirty="0"/>
              <a:t>Heading</a:t>
            </a:r>
          </a:p>
        </p:txBody>
      </p:sp>
    </p:spTree>
    <p:extLst>
      <p:ext uri="{BB962C8B-B14F-4D97-AF65-F5344CB8AC3E}">
        <p14:creationId xmlns:p14="http://schemas.microsoft.com/office/powerpoint/2010/main" val="370891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2497836" y="2718044"/>
            <a:ext cx="7196328" cy="1321724"/>
          </a:xfrm>
        </p:spPr>
        <p:txBody>
          <a:bodyPr wrap="square" anchor="t">
            <a:noAutofit/>
          </a:bodyPr>
          <a:lstStyle>
            <a:lvl1pPr>
              <a:defRPr sz="2400" b="0">
                <a:solidFill>
                  <a:schemeClr val="tx1"/>
                </a:solidFill>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sit </a:t>
            </a:r>
            <a:r>
              <a:rPr lang="en-US" dirty="0" err="1"/>
              <a:t>amet</a:t>
            </a:r>
            <a:r>
              <a:rPr lang="en-US" dirty="0"/>
              <a:t> nisi </a:t>
            </a:r>
            <a:r>
              <a:rPr lang="en-US" dirty="0" err="1"/>
              <a:t>interdum</a:t>
            </a:r>
            <a:r>
              <a:rPr lang="en-US" dirty="0"/>
              <a:t>, </a:t>
            </a:r>
            <a:r>
              <a:rPr lang="en-US" dirty="0" err="1"/>
              <a:t>consequat</a:t>
            </a:r>
            <a:r>
              <a:rPr lang="en-US" dirty="0"/>
              <a:t> </a:t>
            </a:r>
            <a:r>
              <a:rPr lang="en-US" dirty="0" err="1"/>
              <a:t>massa</a:t>
            </a:r>
            <a:r>
              <a:rPr lang="en-US" dirty="0"/>
              <a:t> vel, </a:t>
            </a:r>
            <a:r>
              <a:rPr lang="en-US" dirty="0" err="1"/>
              <a:t>malesuada</a:t>
            </a:r>
            <a:r>
              <a:rPr lang="en-US" dirty="0"/>
              <a:t> nisi. </a:t>
            </a:r>
            <a:r>
              <a:rPr lang="en-US" dirty="0" err="1"/>
              <a:t>Nulla</a:t>
            </a:r>
            <a:r>
              <a:rPr lang="en-US" dirty="0"/>
              <a:t> </a:t>
            </a:r>
            <a:r>
              <a:rPr lang="en-US" dirty="0" err="1"/>
              <a:t>fringilla</a:t>
            </a:r>
            <a:r>
              <a:rPr lang="en-US" dirty="0"/>
              <a:t> vestibulum magna. Duis </a:t>
            </a:r>
            <a:r>
              <a:rPr lang="en-US" dirty="0" err="1"/>
              <a:t>eget</a:t>
            </a:r>
            <a:r>
              <a:rPr lang="en-US" dirty="0"/>
              <a:t> </a:t>
            </a:r>
            <a:r>
              <a:rPr lang="en-US" dirty="0" err="1"/>
              <a:t>nulla</a:t>
            </a:r>
            <a:r>
              <a:rPr lang="en-US" dirty="0"/>
              <a:t> </a:t>
            </a:r>
            <a:r>
              <a:rPr lang="en-US" dirty="0" err="1"/>
              <a:t>blandit</a:t>
            </a:r>
            <a:r>
              <a:rPr lang="en-US" dirty="0"/>
              <a:t> </a:t>
            </a:r>
            <a:r>
              <a:rPr lang="en-US" dirty="0" err="1"/>
              <a:t>nisl</a:t>
            </a:r>
            <a:r>
              <a:rPr lang="en-US" dirty="0"/>
              <a:t> </a:t>
            </a:r>
            <a:r>
              <a:rPr lang="en-US" dirty="0" err="1"/>
              <a:t>pretium</a:t>
            </a:r>
            <a:r>
              <a:rPr lang="en-US" dirty="0"/>
              <a:t> cursus at in </a:t>
            </a:r>
            <a:r>
              <a:rPr lang="en-US" dirty="0" err="1"/>
              <a:t>eros</a:t>
            </a:r>
            <a:r>
              <a:rPr lang="en-US" dirty="0"/>
              <a:t>.</a:t>
            </a:r>
          </a:p>
        </p:txBody>
      </p:sp>
      <p:sp>
        <p:nvSpPr>
          <p:cNvPr id="10" name="Title 9">
            <a:extLst>
              <a:ext uri="{FF2B5EF4-FFF2-40B4-BE49-F238E27FC236}">
                <a16:creationId xmlns:a16="http://schemas.microsoft.com/office/drawing/2014/main" id="{9D776FE2-B608-4FB0-8891-7F99A5520547}"/>
              </a:ext>
            </a:extLst>
          </p:cNvPr>
          <p:cNvSpPr>
            <a:spLocks noGrp="1"/>
          </p:cNvSpPr>
          <p:nvPr>
            <p:ph type="title" hasCustomPrompt="1"/>
          </p:nvPr>
        </p:nvSpPr>
        <p:spPr>
          <a:xfrm>
            <a:off x="609600" y="609600"/>
            <a:ext cx="10287000" cy="443198"/>
          </a:xfrm>
        </p:spPr>
        <p:txBody>
          <a:bodyPr>
            <a:noAutofit/>
          </a:bodyPr>
          <a:lstStyle>
            <a:lvl1pPr>
              <a:defRPr/>
            </a:lvl1pPr>
          </a:lstStyle>
          <a:p>
            <a:r>
              <a:rPr lang="en-US" dirty="0"/>
              <a:t>QUOTE</a:t>
            </a:r>
          </a:p>
        </p:txBody>
      </p:sp>
      <p:grpSp>
        <p:nvGrpSpPr>
          <p:cNvPr id="17" name="Group 16">
            <a:extLst>
              <a:ext uri="{FF2B5EF4-FFF2-40B4-BE49-F238E27FC236}">
                <a16:creationId xmlns:a16="http://schemas.microsoft.com/office/drawing/2014/main" id="{EF4E087C-6A93-48FB-9322-EBFCE2DE75AF}"/>
              </a:ext>
            </a:extLst>
          </p:cNvPr>
          <p:cNvGrpSpPr/>
          <p:nvPr userDrawn="1"/>
        </p:nvGrpSpPr>
        <p:grpSpPr>
          <a:xfrm>
            <a:off x="1631092" y="1859280"/>
            <a:ext cx="8929816" cy="4111596"/>
            <a:chOff x="1830323" y="2194777"/>
            <a:chExt cx="8929816" cy="4111596"/>
          </a:xfrm>
        </p:grpSpPr>
        <p:sp>
          <p:nvSpPr>
            <p:cNvPr id="6" name="Freeform 5">
              <a:extLst>
                <a:ext uri="{FF2B5EF4-FFF2-40B4-BE49-F238E27FC236}">
                  <a16:creationId xmlns:a16="http://schemas.microsoft.com/office/drawing/2014/main" id="{76D64340-2B6C-4070-852E-D60567FB7BC8}"/>
                </a:ext>
              </a:extLst>
            </p:cNvPr>
            <p:cNvSpPr>
              <a:spLocks noEditPoints="1"/>
            </p:cNvSpPr>
            <p:nvPr userDrawn="1"/>
          </p:nvSpPr>
          <p:spPr bwMode="auto">
            <a:xfrm>
              <a:off x="1830323" y="2194777"/>
              <a:ext cx="796925" cy="747712"/>
            </a:xfrm>
            <a:custGeom>
              <a:avLst/>
              <a:gdLst>
                <a:gd name="T0" fmla="*/ 41 w 110"/>
                <a:gd name="T1" fmla="*/ 58 h 103"/>
                <a:gd name="T2" fmla="*/ 41 w 110"/>
                <a:gd name="T3" fmla="*/ 103 h 103"/>
                <a:gd name="T4" fmla="*/ 0 w 110"/>
                <a:gd name="T5" fmla="*/ 103 h 103"/>
                <a:gd name="T6" fmla="*/ 0 w 110"/>
                <a:gd name="T7" fmla="*/ 68 h 103"/>
                <a:gd name="T8" fmla="*/ 7 w 110"/>
                <a:gd name="T9" fmla="*/ 26 h 103"/>
                <a:gd name="T10" fmla="*/ 35 w 110"/>
                <a:gd name="T11" fmla="*/ 0 h 103"/>
                <a:gd name="T12" fmla="*/ 44 w 110"/>
                <a:gd name="T13" fmla="*/ 15 h 103"/>
                <a:gd name="T14" fmla="*/ 27 w 110"/>
                <a:gd name="T15" fmla="*/ 30 h 103"/>
                <a:gd name="T16" fmla="*/ 21 w 110"/>
                <a:gd name="T17" fmla="*/ 58 h 103"/>
                <a:gd name="T18" fmla="*/ 41 w 110"/>
                <a:gd name="T19" fmla="*/ 58 h 103"/>
                <a:gd name="T20" fmla="*/ 107 w 110"/>
                <a:gd name="T21" fmla="*/ 58 h 103"/>
                <a:gd name="T22" fmla="*/ 107 w 110"/>
                <a:gd name="T23" fmla="*/ 103 h 103"/>
                <a:gd name="T24" fmla="*/ 66 w 110"/>
                <a:gd name="T25" fmla="*/ 103 h 103"/>
                <a:gd name="T26" fmla="*/ 66 w 110"/>
                <a:gd name="T27" fmla="*/ 68 h 103"/>
                <a:gd name="T28" fmla="*/ 73 w 110"/>
                <a:gd name="T29" fmla="*/ 26 h 103"/>
                <a:gd name="T30" fmla="*/ 101 w 110"/>
                <a:gd name="T31" fmla="*/ 0 h 103"/>
                <a:gd name="T32" fmla="*/ 110 w 110"/>
                <a:gd name="T33" fmla="*/ 15 h 103"/>
                <a:gd name="T34" fmla="*/ 93 w 110"/>
                <a:gd name="T35" fmla="*/ 30 h 103"/>
                <a:gd name="T36" fmla="*/ 87 w 110"/>
                <a:gd name="T37" fmla="*/ 58 h 103"/>
                <a:gd name="T38" fmla="*/ 107 w 110"/>
                <a:gd name="T39"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3">
                  <a:moveTo>
                    <a:pt x="41" y="58"/>
                  </a:moveTo>
                  <a:cubicBezTo>
                    <a:pt x="41" y="103"/>
                    <a:pt x="41" y="103"/>
                    <a:pt x="41" y="103"/>
                  </a:cubicBezTo>
                  <a:cubicBezTo>
                    <a:pt x="0" y="103"/>
                    <a:pt x="0" y="103"/>
                    <a:pt x="0" y="103"/>
                  </a:cubicBezTo>
                  <a:cubicBezTo>
                    <a:pt x="0" y="68"/>
                    <a:pt x="0" y="68"/>
                    <a:pt x="0" y="68"/>
                  </a:cubicBezTo>
                  <a:cubicBezTo>
                    <a:pt x="0" y="49"/>
                    <a:pt x="2" y="35"/>
                    <a:pt x="7" y="26"/>
                  </a:cubicBezTo>
                  <a:cubicBezTo>
                    <a:pt x="13" y="15"/>
                    <a:pt x="22" y="6"/>
                    <a:pt x="35" y="0"/>
                  </a:cubicBezTo>
                  <a:cubicBezTo>
                    <a:pt x="44" y="15"/>
                    <a:pt x="44" y="15"/>
                    <a:pt x="44" y="15"/>
                  </a:cubicBezTo>
                  <a:cubicBezTo>
                    <a:pt x="37" y="19"/>
                    <a:pt x="31" y="24"/>
                    <a:pt x="27" y="30"/>
                  </a:cubicBezTo>
                  <a:cubicBezTo>
                    <a:pt x="23" y="36"/>
                    <a:pt x="21" y="46"/>
                    <a:pt x="21" y="58"/>
                  </a:cubicBezTo>
                  <a:lnTo>
                    <a:pt x="41" y="58"/>
                  </a:lnTo>
                  <a:close/>
                  <a:moveTo>
                    <a:pt x="107" y="58"/>
                  </a:moveTo>
                  <a:cubicBezTo>
                    <a:pt x="107" y="103"/>
                    <a:pt x="107" y="103"/>
                    <a:pt x="107" y="103"/>
                  </a:cubicBezTo>
                  <a:cubicBezTo>
                    <a:pt x="66" y="103"/>
                    <a:pt x="66" y="103"/>
                    <a:pt x="66" y="103"/>
                  </a:cubicBezTo>
                  <a:cubicBezTo>
                    <a:pt x="66" y="68"/>
                    <a:pt x="66" y="68"/>
                    <a:pt x="66" y="68"/>
                  </a:cubicBezTo>
                  <a:cubicBezTo>
                    <a:pt x="66" y="49"/>
                    <a:pt x="68" y="35"/>
                    <a:pt x="73" y="26"/>
                  </a:cubicBezTo>
                  <a:cubicBezTo>
                    <a:pt x="79" y="15"/>
                    <a:pt x="88" y="6"/>
                    <a:pt x="101" y="0"/>
                  </a:cubicBezTo>
                  <a:cubicBezTo>
                    <a:pt x="110" y="15"/>
                    <a:pt x="110" y="15"/>
                    <a:pt x="110" y="15"/>
                  </a:cubicBezTo>
                  <a:cubicBezTo>
                    <a:pt x="103" y="19"/>
                    <a:pt x="97" y="24"/>
                    <a:pt x="93" y="30"/>
                  </a:cubicBezTo>
                  <a:cubicBezTo>
                    <a:pt x="89" y="36"/>
                    <a:pt x="87" y="46"/>
                    <a:pt x="87" y="58"/>
                  </a:cubicBezTo>
                  <a:lnTo>
                    <a:pt x="107"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338C1EFC-6EEC-4037-96A7-7EAC329F2EF7}"/>
                </a:ext>
              </a:extLst>
            </p:cNvPr>
            <p:cNvSpPr>
              <a:spLocks noEditPoints="1"/>
            </p:cNvSpPr>
            <p:nvPr userDrawn="1"/>
          </p:nvSpPr>
          <p:spPr bwMode="auto">
            <a:xfrm rot="10800000">
              <a:off x="9963214" y="5558661"/>
              <a:ext cx="796925" cy="747712"/>
            </a:xfrm>
            <a:custGeom>
              <a:avLst/>
              <a:gdLst>
                <a:gd name="T0" fmla="*/ 41 w 110"/>
                <a:gd name="T1" fmla="*/ 58 h 103"/>
                <a:gd name="T2" fmla="*/ 41 w 110"/>
                <a:gd name="T3" fmla="*/ 103 h 103"/>
                <a:gd name="T4" fmla="*/ 0 w 110"/>
                <a:gd name="T5" fmla="*/ 103 h 103"/>
                <a:gd name="T6" fmla="*/ 0 w 110"/>
                <a:gd name="T7" fmla="*/ 68 h 103"/>
                <a:gd name="T8" fmla="*/ 7 w 110"/>
                <a:gd name="T9" fmla="*/ 26 h 103"/>
                <a:gd name="T10" fmla="*/ 35 w 110"/>
                <a:gd name="T11" fmla="*/ 0 h 103"/>
                <a:gd name="T12" fmla="*/ 44 w 110"/>
                <a:gd name="T13" fmla="*/ 15 h 103"/>
                <a:gd name="T14" fmla="*/ 27 w 110"/>
                <a:gd name="T15" fmla="*/ 30 h 103"/>
                <a:gd name="T16" fmla="*/ 21 w 110"/>
                <a:gd name="T17" fmla="*/ 58 h 103"/>
                <a:gd name="T18" fmla="*/ 41 w 110"/>
                <a:gd name="T19" fmla="*/ 58 h 103"/>
                <a:gd name="T20" fmla="*/ 107 w 110"/>
                <a:gd name="T21" fmla="*/ 58 h 103"/>
                <a:gd name="T22" fmla="*/ 107 w 110"/>
                <a:gd name="T23" fmla="*/ 103 h 103"/>
                <a:gd name="T24" fmla="*/ 66 w 110"/>
                <a:gd name="T25" fmla="*/ 103 h 103"/>
                <a:gd name="T26" fmla="*/ 66 w 110"/>
                <a:gd name="T27" fmla="*/ 68 h 103"/>
                <a:gd name="T28" fmla="*/ 73 w 110"/>
                <a:gd name="T29" fmla="*/ 26 h 103"/>
                <a:gd name="T30" fmla="*/ 101 w 110"/>
                <a:gd name="T31" fmla="*/ 0 h 103"/>
                <a:gd name="T32" fmla="*/ 110 w 110"/>
                <a:gd name="T33" fmla="*/ 15 h 103"/>
                <a:gd name="T34" fmla="*/ 93 w 110"/>
                <a:gd name="T35" fmla="*/ 30 h 103"/>
                <a:gd name="T36" fmla="*/ 87 w 110"/>
                <a:gd name="T37" fmla="*/ 58 h 103"/>
                <a:gd name="T38" fmla="*/ 107 w 110"/>
                <a:gd name="T39"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3">
                  <a:moveTo>
                    <a:pt x="41" y="58"/>
                  </a:moveTo>
                  <a:cubicBezTo>
                    <a:pt x="41" y="103"/>
                    <a:pt x="41" y="103"/>
                    <a:pt x="41" y="103"/>
                  </a:cubicBezTo>
                  <a:cubicBezTo>
                    <a:pt x="0" y="103"/>
                    <a:pt x="0" y="103"/>
                    <a:pt x="0" y="103"/>
                  </a:cubicBezTo>
                  <a:cubicBezTo>
                    <a:pt x="0" y="68"/>
                    <a:pt x="0" y="68"/>
                    <a:pt x="0" y="68"/>
                  </a:cubicBezTo>
                  <a:cubicBezTo>
                    <a:pt x="0" y="49"/>
                    <a:pt x="2" y="35"/>
                    <a:pt x="7" y="26"/>
                  </a:cubicBezTo>
                  <a:cubicBezTo>
                    <a:pt x="13" y="15"/>
                    <a:pt x="22" y="6"/>
                    <a:pt x="35" y="0"/>
                  </a:cubicBezTo>
                  <a:cubicBezTo>
                    <a:pt x="44" y="15"/>
                    <a:pt x="44" y="15"/>
                    <a:pt x="44" y="15"/>
                  </a:cubicBezTo>
                  <a:cubicBezTo>
                    <a:pt x="37" y="19"/>
                    <a:pt x="31" y="24"/>
                    <a:pt x="27" y="30"/>
                  </a:cubicBezTo>
                  <a:cubicBezTo>
                    <a:pt x="23" y="36"/>
                    <a:pt x="21" y="46"/>
                    <a:pt x="21" y="58"/>
                  </a:cubicBezTo>
                  <a:lnTo>
                    <a:pt x="41" y="58"/>
                  </a:lnTo>
                  <a:close/>
                  <a:moveTo>
                    <a:pt x="107" y="58"/>
                  </a:moveTo>
                  <a:cubicBezTo>
                    <a:pt x="107" y="103"/>
                    <a:pt x="107" y="103"/>
                    <a:pt x="107" y="103"/>
                  </a:cubicBezTo>
                  <a:cubicBezTo>
                    <a:pt x="66" y="103"/>
                    <a:pt x="66" y="103"/>
                    <a:pt x="66" y="103"/>
                  </a:cubicBezTo>
                  <a:cubicBezTo>
                    <a:pt x="66" y="68"/>
                    <a:pt x="66" y="68"/>
                    <a:pt x="66" y="68"/>
                  </a:cubicBezTo>
                  <a:cubicBezTo>
                    <a:pt x="66" y="49"/>
                    <a:pt x="68" y="35"/>
                    <a:pt x="73" y="26"/>
                  </a:cubicBezTo>
                  <a:cubicBezTo>
                    <a:pt x="79" y="15"/>
                    <a:pt x="88" y="6"/>
                    <a:pt x="101" y="0"/>
                  </a:cubicBezTo>
                  <a:cubicBezTo>
                    <a:pt x="110" y="15"/>
                    <a:pt x="110" y="15"/>
                    <a:pt x="110" y="15"/>
                  </a:cubicBezTo>
                  <a:cubicBezTo>
                    <a:pt x="103" y="19"/>
                    <a:pt x="97" y="24"/>
                    <a:pt x="93" y="30"/>
                  </a:cubicBezTo>
                  <a:cubicBezTo>
                    <a:pt x="89" y="36"/>
                    <a:pt x="87" y="46"/>
                    <a:pt x="87" y="58"/>
                  </a:cubicBezTo>
                  <a:lnTo>
                    <a:pt x="107"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1BEA5EDF-A69E-478C-9F0E-4F0DA6928A38}"/>
                </a:ext>
              </a:extLst>
            </p:cNvPr>
            <p:cNvSpPr/>
            <p:nvPr userDrawn="1"/>
          </p:nvSpPr>
          <p:spPr>
            <a:xfrm>
              <a:off x="2880220" y="2568633"/>
              <a:ext cx="7468847" cy="2743200"/>
            </a:xfrm>
            <a:custGeom>
              <a:avLst/>
              <a:gdLst>
                <a:gd name="connsiteX0" fmla="*/ 0 w 7498080"/>
                <a:gd name="connsiteY0" fmla="*/ 0 h 1330036"/>
                <a:gd name="connsiteX1" fmla="*/ 7498080 w 7498080"/>
                <a:gd name="connsiteY1" fmla="*/ 0 h 1330036"/>
                <a:gd name="connsiteX2" fmla="*/ 7498080 w 7498080"/>
                <a:gd name="connsiteY2" fmla="*/ 1330036 h 1330036"/>
              </a:gdLst>
              <a:ahLst/>
              <a:cxnLst>
                <a:cxn ang="0">
                  <a:pos x="connsiteX0" y="connsiteY0"/>
                </a:cxn>
                <a:cxn ang="0">
                  <a:pos x="connsiteX1" y="connsiteY1"/>
                </a:cxn>
                <a:cxn ang="0">
                  <a:pos x="connsiteX2" y="connsiteY2"/>
                </a:cxn>
              </a:cxnLst>
              <a:rect l="l" t="t" r="r" b="b"/>
              <a:pathLst>
                <a:path w="7498080" h="1330036">
                  <a:moveTo>
                    <a:pt x="0" y="0"/>
                  </a:moveTo>
                  <a:lnTo>
                    <a:pt x="7498080" y="0"/>
                  </a:lnTo>
                  <a:lnTo>
                    <a:pt x="7498080" y="133003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5E72DC8-B7DD-4846-94B0-5376440A4A3A}"/>
                </a:ext>
              </a:extLst>
            </p:cNvPr>
            <p:cNvSpPr/>
            <p:nvPr userDrawn="1"/>
          </p:nvSpPr>
          <p:spPr>
            <a:xfrm rot="10800000">
              <a:off x="2228786" y="3189316"/>
              <a:ext cx="7468847" cy="2743200"/>
            </a:xfrm>
            <a:custGeom>
              <a:avLst/>
              <a:gdLst>
                <a:gd name="connsiteX0" fmla="*/ 0 w 7498080"/>
                <a:gd name="connsiteY0" fmla="*/ 0 h 1330036"/>
                <a:gd name="connsiteX1" fmla="*/ 7498080 w 7498080"/>
                <a:gd name="connsiteY1" fmla="*/ 0 h 1330036"/>
                <a:gd name="connsiteX2" fmla="*/ 7498080 w 7498080"/>
                <a:gd name="connsiteY2" fmla="*/ 1330036 h 1330036"/>
              </a:gdLst>
              <a:ahLst/>
              <a:cxnLst>
                <a:cxn ang="0">
                  <a:pos x="connsiteX0" y="connsiteY0"/>
                </a:cxn>
                <a:cxn ang="0">
                  <a:pos x="connsiteX1" y="connsiteY1"/>
                </a:cxn>
                <a:cxn ang="0">
                  <a:pos x="connsiteX2" y="connsiteY2"/>
                </a:cxn>
              </a:cxnLst>
              <a:rect l="l" t="t" r="r" b="b"/>
              <a:pathLst>
                <a:path w="7498080" h="1330036">
                  <a:moveTo>
                    <a:pt x="0" y="0"/>
                  </a:moveTo>
                  <a:lnTo>
                    <a:pt x="7498080" y="0"/>
                  </a:lnTo>
                  <a:lnTo>
                    <a:pt x="7498080" y="133003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8">
            <a:extLst>
              <a:ext uri="{FF2B5EF4-FFF2-40B4-BE49-F238E27FC236}">
                <a16:creationId xmlns:a16="http://schemas.microsoft.com/office/drawing/2014/main" id="{D385075B-6166-4F87-ACB7-A74C72523909}"/>
              </a:ext>
            </a:extLst>
          </p:cNvPr>
          <p:cNvSpPr>
            <a:spLocks noGrp="1"/>
          </p:cNvSpPr>
          <p:nvPr>
            <p:ph type="body" sz="quarter" idx="17" hasCustomPrompt="1"/>
          </p:nvPr>
        </p:nvSpPr>
        <p:spPr>
          <a:xfrm>
            <a:off x="6039830" y="4785042"/>
            <a:ext cx="3641725" cy="382588"/>
          </a:xfrm>
        </p:spPr>
        <p:txBody>
          <a:bodyPr/>
          <a:lstStyle>
            <a:lvl1pPr algn="r">
              <a:defRPr sz="2400">
                <a:solidFill>
                  <a:schemeClr val="tx1"/>
                </a:solidFill>
              </a:defRPr>
            </a:lvl1pPr>
          </a:lstStyle>
          <a:p>
            <a:pPr lvl="0"/>
            <a:r>
              <a:rPr lang="en-US" dirty="0"/>
              <a:t>First Last Name</a:t>
            </a:r>
          </a:p>
        </p:txBody>
      </p:sp>
    </p:spTree>
    <p:extLst>
      <p:ext uri="{BB962C8B-B14F-4D97-AF65-F5344CB8AC3E}">
        <p14:creationId xmlns:p14="http://schemas.microsoft.com/office/powerpoint/2010/main" val="122341319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full photo background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E576B0-5C7D-44D4-B882-162DBECAE9BC}"/>
              </a:ext>
            </a:extLst>
          </p:cNvPr>
          <p:cNvSpPr/>
          <p:nvPr userDrawn="1"/>
        </p:nvSpPr>
        <p:spPr>
          <a:xfrm>
            <a:off x="1373124" y="1371600"/>
            <a:ext cx="9445752" cy="4114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1830324" y="3086583"/>
            <a:ext cx="8531352" cy="1942618"/>
          </a:xfrm>
        </p:spPr>
        <p:txBody>
          <a:bodyPr/>
          <a:lstStyle>
            <a:lvl1pPr>
              <a:defRPr sz="2400" b="0">
                <a:solidFill>
                  <a:schemeClr val="tx1"/>
                </a:solidFill>
              </a:defRPr>
            </a:lvl1pPr>
            <a:lvl2pPr>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sit </a:t>
            </a:r>
            <a:r>
              <a:rPr lang="en-US" dirty="0" err="1"/>
              <a:t>amet</a:t>
            </a:r>
            <a:r>
              <a:rPr lang="en-US" dirty="0"/>
              <a:t> nisi </a:t>
            </a:r>
            <a:r>
              <a:rPr lang="en-US" dirty="0" err="1"/>
              <a:t>interdum</a:t>
            </a:r>
            <a:r>
              <a:rPr lang="en-US" dirty="0"/>
              <a:t>, </a:t>
            </a:r>
            <a:r>
              <a:rPr lang="en-US" dirty="0" err="1"/>
              <a:t>consequat</a:t>
            </a:r>
            <a:r>
              <a:rPr lang="en-US" dirty="0"/>
              <a:t> </a:t>
            </a:r>
            <a:r>
              <a:rPr lang="en-US" dirty="0" err="1"/>
              <a:t>massa</a:t>
            </a:r>
            <a:r>
              <a:rPr lang="en-US" dirty="0"/>
              <a:t> vel, </a:t>
            </a:r>
            <a:r>
              <a:rPr lang="en-US" dirty="0" err="1"/>
              <a:t>malesuada</a:t>
            </a:r>
            <a:r>
              <a:rPr lang="en-US" dirty="0"/>
              <a:t> nisi. </a:t>
            </a:r>
            <a:r>
              <a:rPr lang="en-US" dirty="0" err="1"/>
              <a:t>Nulla</a:t>
            </a:r>
            <a:r>
              <a:rPr lang="en-US" dirty="0"/>
              <a:t> </a:t>
            </a:r>
            <a:r>
              <a:rPr lang="en-US" dirty="0" err="1"/>
              <a:t>fringilla</a:t>
            </a:r>
            <a:r>
              <a:rPr lang="en-US" dirty="0"/>
              <a:t> vestibulum magna. Duis </a:t>
            </a:r>
            <a:r>
              <a:rPr lang="en-US" dirty="0" err="1"/>
              <a:t>eget</a:t>
            </a:r>
            <a:r>
              <a:rPr lang="en-US" dirty="0"/>
              <a:t> </a:t>
            </a:r>
            <a:r>
              <a:rPr lang="en-US" dirty="0" err="1"/>
              <a:t>nulla</a:t>
            </a:r>
            <a:r>
              <a:rPr lang="en-US" dirty="0"/>
              <a:t> </a:t>
            </a:r>
            <a:r>
              <a:rPr lang="en-US" dirty="0" err="1"/>
              <a:t>blandit</a:t>
            </a:r>
            <a:r>
              <a:rPr lang="en-US" dirty="0"/>
              <a:t> </a:t>
            </a:r>
            <a:r>
              <a:rPr lang="en-US" dirty="0" err="1"/>
              <a:t>nisl</a:t>
            </a:r>
            <a:r>
              <a:rPr lang="en-US" dirty="0"/>
              <a:t> </a:t>
            </a:r>
            <a:r>
              <a:rPr lang="en-US" dirty="0" err="1"/>
              <a:t>pretium</a:t>
            </a:r>
            <a:r>
              <a:rPr lang="en-US" dirty="0"/>
              <a:t> cursus at in </a:t>
            </a:r>
            <a:r>
              <a:rPr lang="en-US" dirty="0" err="1"/>
              <a:t>eros</a:t>
            </a:r>
            <a:r>
              <a:rPr lang="en-US" dirty="0"/>
              <a:t>. </a:t>
            </a:r>
            <a:r>
              <a:rPr lang="en-US" dirty="0" err="1"/>
              <a:t>Curabitur</a:t>
            </a:r>
            <a:r>
              <a:rPr lang="en-US" dirty="0"/>
              <a:t> </a:t>
            </a:r>
            <a:r>
              <a:rPr lang="en-US" dirty="0" err="1"/>
              <a:t>luctus</a:t>
            </a:r>
            <a:r>
              <a:rPr lang="en-US" dirty="0"/>
              <a:t> mi at cursus </a:t>
            </a:r>
            <a:r>
              <a:rPr lang="en-US" dirty="0" err="1"/>
              <a:t>iaculis</a:t>
            </a:r>
            <a:r>
              <a:rPr lang="en-US" dirty="0"/>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1830324" y="2067985"/>
            <a:ext cx="8531352" cy="443198"/>
          </a:xfrm>
        </p:spPr>
        <p:txBody>
          <a:bodyPr>
            <a:noAutofit/>
          </a:bodyPr>
          <a:lstStyle>
            <a:lvl1pPr>
              <a:defRPr/>
            </a:lvl1pPr>
          </a:lstStyle>
          <a:p>
            <a:r>
              <a:rPr lang="en-US" dirty="0"/>
              <a:t>HEADING</a:t>
            </a:r>
          </a:p>
        </p:txBody>
      </p:sp>
    </p:spTree>
    <p:extLst>
      <p:ext uri="{BB962C8B-B14F-4D97-AF65-F5344CB8AC3E}">
        <p14:creationId xmlns:p14="http://schemas.microsoft.com/office/powerpoint/2010/main" val="399659810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full photo background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E576B0-5C7D-44D4-B882-162DBECAE9BC}"/>
              </a:ext>
            </a:extLst>
          </p:cNvPr>
          <p:cNvSpPr/>
          <p:nvPr userDrawn="1"/>
        </p:nvSpPr>
        <p:spPr>
          <a:xfrm>
            <a:off x="1373124" y="1371600"/>
            <a:ext cx="9445752" cy="4114800"/>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1830324" y="3086583"/>
            <a:ext cx="8531352" cy="1942618"/>
          </a:xfrm>
        </p:spPr>
        <p:txBody>
          <a:bodyPr/>
          <a:lstStyle>
            <a:lvl1pPr>
              <a:defRPr sz="2400" b="0">
                <a:solidFill>
                  <a:schemeClr val="bg1"/>
                </a:solidFill>
              </a:defRPr>
            </a:lvl1pPr>
            <a:lvl2pPr>
              <a:defRPr>
                <a:solidFill>
                  <a:schemeClr val="bg1"/>
                </a:solidFill>
              </a:defRPr>
            </a:lvl2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sit </a:t>
            </a:r>
            <a:r>
              <a:rPr lang="en-US" dirty="0" err="1"/>
              <a:t>amet</a:t>
            </a:r>
            <a:r>
              <a:rPr lang="en-US" dirty="0"/>
              <a:t> nisi </a:t>
            </a:r>
            <a:r>
              <a:rPr lang="en-US" dirty="0" err="1"/>
              <a:t>interdum</a:t>
            </a:r>
            <a:r>
              <a:rPr lang="en-US" dirty="0"/>
              <a:t>, </a:t>
            </a:r>
            <a:r>
              <a:rPr lang="en-US" dirty="0" err="1"/>
              <a:t>consequat</a:t>
            </a:r>
            <a:r>
              <a:rPr lang="en-US" dirty="0"/>
              <a:t> </a:t>
            </a:r>
            <a:r>
              <a:rPr lang="en-US" dirty="0" err="1"/>
              <a:t>massa</a:t>
            </a:r>
            <a:r>
              <a:rPr lang="en-US" dirty="0"/>
              <a:t> vel, </a:t>
            </a:r>
            <a:r>
              <a:rPr lang="en-US" dirty="0" err="1"/>
              <a:t>malesuada</a:t>
            </a:r>
            <a:r>
              <a:rPr lang="en-US" dirty="0"/>
              <a:t> nisi. </a:t>
            </a:r>
            <a:r>
              <a:rPr lang="en-US" dirty="0" err="1"/>
              <a:t>Nulla</a:t>
            </a:r>
            <a:r>
              <a:rPr lang="en-US" dirty="0"/>
              <a:t> </a:t>
            </a:r>
            <a:r>
              <a:rPr lang="en-US" dirty="0" err="1"/>
              <a:t>fringilla</a:t>
            </a:r>
            <a:r>
              <a:rPr lang="en-US" dirty="0"/>
              <a:t> vestibulum magna. Duis </a:t>
            </a:r>
            <a:r>
              <a:rPr lang="en-US" dirty="0" err="1"/>
              <a:t>eget</a:t>
            </a:r>
            <a:r>
              <a:rPr lang="en-US" dirty="0"/>
              <a:t> </a:t>
            </a:r>
            <a:r>
              <a:rPr lang="en-US" dirty="0" err="1"/>
              <a:t>nulla</a:t>
            </a:r>
            <a:r>
              <a:rPr lang="en-US" dirty="0"/>
              <a:t> </a:t>
            </a:r>
            <a:r>
              <a:rPr lang="en-US" dirty="0" err="1"/>
              <a:t>blandit</a:t>
            </a:r>
            <a:r>
              <a:rPr lang="en-US" dirty="0"/>
              <a:t> </a:t>
            </a:r>
            <a:r>
              <a:rPr lang="en-US" dirty="0" err="1"/>
              <a:t>nisl</a:t>
            </a:r>
            <a:r>
              <a:rPr lang="en-US" dirty="0"/>
              <a:t> </a:t>
            </a:r>
            <a:r>
              <a:rPr lang="en-US" dirty="0" err="1"/>
              <a:t>pretium</a:t>
            </a:r>
            <a:r>
              <a:rPr lang="en-US" dirty="0"/>
              <a:t> cursus at in </a:t>
            </a:r>
            <a:r>
              <a:rPr lang="en-US" dirty="0" err="1"/>
              <a:t>eros</a:t>
            </a:r>
            <a:r>
              <a:rPr lang="en-US" dirty="0"/>
              <a:t>. </a:t>
            </a:r>
            <a:r>
              <a:rPr lang="en-US" dirty="0" err="1"/>
              <a:t>Curabitur</a:t>
            </a:r>
            <a:r>
              <a:rPr lang="en-US" dirty="0"/>
              <a:t> </a:t>
            </a:r>
            <a:r>
              <a:rPr lang="en-US" dirty="0" err="1"/>
              <a:t>luctus</a:t>
            </a:r>
            <a:r>
              <a:rPr lang="en-US" dirty="0"/>
              <a:t> mi at cursus </a:t>
            </a:r>
            <a:r>
              <a:rPr lang="en-US" dirty="0" err="1"/>
              <a:t>iaculis</a:t>
            </a:r>
            <a:r>
              <a:rPr lang="en-US" dirty="0"/>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1830324" y="2067985"/>
            <a:ext cx="8531352" cy="443198"/>
          </a:xfrm>
        </p:spPr>
        <p:txBody>
          <a:bodyPr>
            <a:noAutofit/>
          </a:bodyPr>
          <a:lstStyle>
            <a:lvl1pPr>
              <a:defRPr>
                <a:solidFill>
                  <a:schemeClr val="bg1"/>
                </a:solidFill>
              </a:defRPr>
            </a:lvl1pPr>
          </a:lstStyle>
          <a:p>
            <a:r>
              <a:rPr lang="en-US" dirty="0"/>
              <a:t>HEADING</a:t>
            </a:r>
          </a:p>
        </p:txBody>
      </p:sp>
    </p:spTree>
    <p:extLst>
      <p:ext uri="{BB962C8B-B14F-4D97-AF65-F5344CB8AC3E}">
        <p14:creationId xmlns:p14="http://schemas.microsoft.com/office/powerpoint/2010/main" val="11439333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six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12979"/>
            <a:ext cx="10274910" cy="443198"/>
          </a:xfrm>
        </p:spPr>
        <p:txBody>
          <a:bodyPr>
            <a:spAutoFit/>
          </a:bodyPr>
          <a:lstStyle>
            <a:lvl1pPr>
              <a:defRPr/>
            </a:lvl1pPr>
          </a:lstStyle>
          <a:p>
            <a:r>
              <a:rPr lang="en-US" dirty="0"/>
              <a:t>TABLE OF CONTENT</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1888695" y="1600200"/>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52" name="Text Placeholder 44">
            <a:extLst>
              <a:ext uri="{FF2B5EF4-FFF2-40B4-BE49-F238E27FC236}">
                <a16:creationId xmlns:a16="http://schemas.microsoft.com/office/drawing/2014/main" id="{F9AB521F-B5CB-4FCE-8920-983840307A83}"/>
              </a:ext>
            </a:extLst>
          </p:cNvPr>
          <p:cNvSpPr>
            <a:spLocks noGrp="1"/>
          </p:cNvSpPr>
          <p:nvPr>
            <p:ph type="body" sz="quarter" idx="31" hasCustomPrompt="1"/>
          </p:nvPr>
        </p:nvSpPr>
        <p:spPr>
          <a:xfrm>
            <a:off x="1888695" y="5061970"/>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64" name="Text Placeholder 44">
            <a:extLst>
              <a:ext uri="{FF2B5EF4-FFF2-40B4-BE49-F238E27FC236}">
                <a16:creationId xmlns:a16="http://schemas.microsoft.com/office/drawing/2014/main" id="{C53A4AF7-6838-4DD8-BD9C-0DC97F209445}"/>
              </a:ext>
            </a:extLst>
          </p:cNvPr>
          <p:cNvSpPr>
            <a:spLocks noGrp="1"/>
          </p:cNvSpPr>
          <p:nvPr>
            <p:ph type="body" sz="quarter" idx="33" hasCustomPrompt="1"/>
          </p:nvPr>
        </p:nvSpPr>
        <p:spPr>
          <a:xfrm>
            <a:off x="1888695" y="3289772"/>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30" name="Oval 29">
            <a:extLst>
              <a:ext uri="{FF2B5EF4-FFF2-40B4-BE49-F238E27FC236}">
                <a16:creationId xmlns:a16="http://schemas.microsoft.com/office/drawing/2014/main" id="{07FA2CC9-834D-4DD8-83AC-D94A093F5253}"/>
              </a:ext>
            </a:extLst>
          </p:cNvPr>
          <p:cNvSpPr/>
          <p:nvPr userDrawn="1"/>
        </p:nvSpPr>
        <p:spPr>
          <a:xfrm>
            <a:off x="609600" y="1718742"/>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F264E04-7DC0-4CFE-899F-B54B46AAAB16}"/>
              </a:ext>
            </a:extLst>
          </p:cNvPr>
          <p:cNvSpPr txBox="1"/>
          <p:nvPr userDrawn="1"/>
        </p:nvSpPr>
        <p:spPr>
          <a:xfrm>
            <a:off x="690274" y="1821999"/>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32" name="Text Placeholder 4">
            <a:extLst>
              <a:ext uri="{FF2B5EF4-FFF2-40B4-BE49-F238E27FC236}">
                <a16:creationId xmlns:a16="http://schemas.microsoft.com/office/drawing/2014/main" id="{31A6C9AD-623C-4ECF-B86E-89478E058195}"/>
              </a:ext>
            </a:extLst>
          </p:cNvPr>
          <p:cNvSpPr>
            <a:spLocks noGrp="1"/>
          </p:cNvSpPr>
          <p:nvPr>
            <p:ph type="body" sz="quarter" idx="21" hasCustomPrompt="1"/>
          </p:nvPr>
        </p:nvSpPr>
        <p:spPr>
          <a:xfrm>
            <a:off x="1054969" y="1782750"/>
            <a:ext cx="450850" cy="786384"/>
          </a:xfrm>
        </p:spPr>
        <p:txBody>
          <a:bodyPr anchor="ctr"/>
          <a:lstStyle>
            <a:lvl1pPr>
              <a:lnSpc>
                <a:spcPct val="100000"/>
              </a:lnSpc>
              <a:defRPr sz="4000" b="1">
                <a:solidFill>
                  <a:schemeClr val="bg1"/>
                </a:solidFill>
              </a:defRPr>
            </a:lvl1pPr>
          </a:lstStyle>
          <a:p>
            <a:pPr lvl="0"/>
            <a:r>
              <a:rPr lang="en-US" dirty="0"/>
              <a:t>1</a:t>
            </a:r>
          </a:p>
        </p:txBody>
      </p:sp>
      <p:sp>
        <p:nvSpPr>
          <p:cNvPr id="33" name="Oval 32">
            <a:extLst>
              <a:ext uri="{FF2B5EF4-FFF2-40B4-BE49-F238E27FC236}">
                <a16:creationId xmlns:a16="http://schemas.microsoft.com/office/drawing/2014/main" id="{4029D2C0-EC08-48A7-8C7C-E34B8A7B6481}"/>
              </a:ext>
            </a:extLst>
          </p:cNvPr>
          <p:cNvSpPr/>
          <p:nvPr userDrawn="1"/>
        </p:nvSpPr>
        <p:spPr>
          <a:xfrm>
            <a:off x="591419" y="3462609"/>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04D53C98-359A-42F5-A16A-2AE482DA5893}"/>
              </a:ext>
            </a:extLst>
          </p:cNvPr>
          <p:cNvSpPr txBox="1"/>
          <p:nvPr userDrawn="1"/>
        </p:nvSpPr>
        <p:spPr>
          <a:xfrm>
            <a:off x="672093" y="3565866"/>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35" name="Text Placeholder 4">
            <a:extLst>
              <a:ext uri="{FF2B5EF4-FFF2-40B4-BE49-F238E27FC236}">
                <a16:creationId xmlns:a16="http://schemas.microsoft.com/office/drawing/2014/main" id="{305DB106-55E8-41F2-AE91-534CC00AB62A}"/>
              </a:ext>
            </a:extLst>
          </p:cNvPr>
          <p:cNvSpPr>
            <a:spLocks noGrp="1"/>
          </p:cNvSpPr>
          <p:nvPr>
            <p:ph type="body" sz="quarter" idx="41" hasCustomPrompt="1"/>
          </p:nvPr>
        </p:nvSpPr>
        <p:spPr>
          <a:xfrm>
            <a:off x="1036788" y="3526617"/>
            <a:ext cx="450850" cy="786384"/>
          </a:xfrm>
        </p:spPr>
        <p:txBody>
          <a:bodyPr anchor="ctr"/>
          <a:lstStyle>
            <a:lvl1pPr>
              <a:lnSpc>
                <a:spcPct val="100000"/>
              </a:lnSpc>
              <a:defRPr sz="4000" b="1">
                <a:solidFill>
                  <a:schemeClr val="bg1"/>
                </a:solidFill>
              </a:defRPr>
            </a:lvl1pPr>
          </a:lstStyle>
          <a:p>
            <a:pPr lvl="0"/>
            <a:r>
              <a:rPr lang="en-US" dirty="0"/>
              <a:t>2</a:t>
            </a:r>
          </a:p>
        </p:txBody>
      </p:sp>
      <p:sp>
        <p:nvSpPr>
          <p:cNvPr id="36" name="Oval 35">
            <a:extLst>
              <a:ext uri="{FF2B5EF4-FFF2-40B4-BE49-F238E27FC236}">
                <a16:creationId xmlns:a16="http://schemas.microsoft.com/office/drawing/2014/main" id="{D0A2827E-5BEF-4700-BED7-B5703A2A334C}"/>
              </a:ext>
            </a:extLst>
          </p:cNvPr>
          <p:cNvSpPr/>
          <p:nvPr userDrawn="1"/>
        </p:nvSpPr>
        <p:spPr>
          <a:xfrm>
            <a:off x="609600" y="513512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969FDD3-F77E-4B82-9D0B-4F23E5572AE3}"/>
              </a:ext>
            </a:extLst>
          </p:cNvPr>
          <p:cNvSpPr txBox="1"/>
          <p:nvPr userDrawn="1"/>
        </p:nvSpPr>
        <p:spPr>
          <a:xfrm>
            <a:off x="690274" y="5238380"/>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38" name="Text Placeholder 4">
            <a:extLst>
              <a:ext uri="{FF2B5EF4-FFF2-40B4-BE49-F238E27FC236}">
                <a16:creationId xmlns:a16="http://schemas.microsoft.com/office/drawing/2014/main" id="{A27DA2EB-0C1C-41F1-AFB4-0ED6D231FF8A}"/>
              </a:ext>
            </a:extLst>
          </p:cNvPr>
          <p:cNvSpPr>
            <a:spLocks noGrp="1"/>
          </p:cNvSpPr>
          <p:nvPr>
            <p:ph type="body" sz="quarter" idx="42" hasCustomPrompt="1"/>
          </p:nvPr>
        </p:nvSpPr>
        <p:spPr>
          <a:xfrm>
            <a:off x="1054969" y="5199131"/>
            <a:ext cx="450850" cy="786384"/>
          </a:xfrm>
        </p:spPr>
        <p:txBody>
          <a:bodyPr anchor="ctr"/>
          <a:lstStyle>
            <a:lvl1pPr>
              <a:lnSpc>
                <a:spcPct val="100000"/>
              </a:lnSpc>
              <a:defRPr sz="4000" b="1">
                <a:solidFill>
                  <a:schemeClr val="bg1"/>
                </a:solidFill>
              </a:defRPr>
            </a:lvl1pPr>
          </a:lstStyle>
          <a:p>
            <a:pPr lvl="0"/>
            <a:r>
              <a:rPr lang="en-US" dirty="0"/>
              <a:t>3</a:t>
            </a:r>
          </a:p>
        </p:txBody>
      </p:sp>
      <p:sp>
        <p:nvSpPr>
          <p:cNvPr id="40" name="Text Placeholder 44">
            <a:extLst>
              <a:ext uri="{FF2B5EF4-FFF2-40B4-BE49-F238E27FC236}">
                <a16:creationId xmlns:a16="http://schemas.microsoft.com/office/drawing/2014/main" id="{3197AD70-138E-4730-84B3-F98954ABCAC5}"/>
              </a:ext>
            </a:extLst>
          </p:cNvPr>
          <p:cNvSpPr>
            <a:spLocks noGrp="1"/>
          </p:cNvSpPr>
          <p:nvPr>
            <p:ph type="body" sz="quarter" idx="43" hasCustomPrompt="1"/>
          </p:nvPr>
        </p:nvSpPr>
        <p:spPr>
          <a:xfrm>
            <a:off x="8289496" y="1594531"/>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41" name="Text Placeholder 44">
            <a:extLst>
              <a:ext uri="{FF2B5EF4-FFF2-40B4-BE49-F238E27FC236}">
                <a16:creationId xmlns:a16="http://schemas.microsoft.com/office/drawing/2014/main" id="{4F174183-A631-4E1F-A90D-BBAD2707C101}"/>
              </a:ext>
            </a:extLst>
          </p:cNvPr>
          <p:cNvSpPr>
            <a:spLocks noGrp="1"/>
          </p:cNvSpPr>
          <p:nvPr>
            <p:ph type="body" sz="quarter" idx="44" hasCustomPrompt="1"/>
          </p:nvPr>
        </p:nvSpPr>
        <p:spPr>
          <a:xfrm>
            <a:off x="8289496" y="5056301"/>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42" name="Text Placeholder 44">
            <a:extLst>
              <a:ext uri="{FF2B5EF4-FFF2-40B4-BE49-F238E27FC236}">
                <a16:creationId xmlns:a16="http://schemas.microsoft.com/office/drawing/2014/main" id="{A0293C77-3765-4473-A800-F7C273EAF7FB}"/>
              </a:ext>
            </a:extLst>
          </p:cNvPr>
          <p:cNvSpPr>
            <a:spLocks noGrp="1"/>
          </p:cNvSpPr>
          <p:nvPr>
            <p:ph type="body" sz="quarter" idx="45" hasCustomPrompt="1"/>
          </p:nvPr>
        </p:nvSpPr>
        <p:spPr>
          <a:xfrm>
            <a:off x="8289496" y="3284103"/>
            <a:ext cx="3292904" cy="1188720"/>
          </a:xfrm>
        </p:spPr>
        <p:txBody>
          <a:bodyPr anchor="ctr"/>
          <a:lstStyle>
            <a:lvl1pPr algn="l">
              <a:defRPr sz="2400" b="0">
                <a:solidFill>
                  <a:schemeClr val="tx1"/>
                </a:solidFill>
              </a:defRPr>
            </a:lvl1pPr>
          </a:lstStyle>
          <a:p>
            <a:pPr lvl="0"/>
            <a:r>
              <a:rPr lang="en-US" dirty="0"/>
              <a:t>Use this version when having extremely long section title</a:t>
            </a:r>
          </a:p>
        </p:txBody>
      </p:sp>
      <p:sp>
        <p:nvSpPr>
          <p:cNvPr id="43" name="Oval 42">
            <a:extLst>
              <a:ext uri="{FF2B5EF4-FFF2-40B4-BE49-F238E27FC236}">
                <a16:creationId xmlns:a16="http://schemas.microsoft.com/office/drawing/2014/main" id="{1198014B-1366-42DA-91F8-D7EC52B0C14F}"/>
              </a:ext>
            </a:extLst>
          </p:cNvPr>
          <p:cNvSpPr/>
          <p:nvPr userDrawn="1"/>
        </p:nvSpPr>
        <p:spPr>
          <a:xfrm>
            <a:off x="7010401" y="171307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9CDEDAAA-65A7-4F81-912C-6666FA31D426}"/>
              </a:ext>
            </a:extLst>
          </p:cNvPr>
          <p:cNvSpPr txBox="1"/>
          <p:nvPr userDrawn="1"/>
        </p:nvSpPr>
        <p:spPr>
          <a:xfrm>
            <a:off x="7091075" y="1816330"/>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47" name="Text Placeholder 4">
            <a:extLst>
              <a:ext uri="{FF2B5EF4-FFF2-40B4-BE49-F238E27FC236}">
                <a16:creationId xmlns:a16="http://schemas.microsoft.com/office/drawing/2014/main" id="{1574879E-1FE4-40E2-8584-7D59B86E4F67}"/>
              </a:ext>
            </a:extLst>
          </p:cNvPr>
          <p:cNvSpPr>
            <a:spLocks noGrp="1"/>
          </p:cNvSpPr>
          <p:nvPr>
            <p:ph type="body" sz="quarter" idx="46" hasCustomPrompt="1"/>
          </p:nvPr>
        </p:nvSpPr>
        <p:spPr>
          <a:xfrm>
            <a:off x="7455770" y="1777081"/>
            <a:ext cx="450850" cy="786384"/>
          </a:xfrm>
        </p:spPr>
        <p:txBody>
          <a:bodyPr anchor="ctr"/>
          <a:lstStyle>
            <a:lvl1pPr>
              <a:lnSpc>
                <a:spcPct val="100000"/>
              </a:lnSpc>
              <a:defRPr sz="4000" b="1">
                <a:solidFill>
                  <a:schemeClr val="bg1"/>
                </a:solidFill>
              </a:defRPr>
            </a:lvl1pPr>
          </a:lstStyle>
          <a:p>
            <a:pPr lvl="0"/>
            <a:r>
              <a:rPr lang="en-US" dirty="0"/>
              <a:t>4</a:t>
            </a:r>
          </a:p>
        </p:txBody>
      </p:sp>
      <p:sp>
        <p:nvSpPr>
          <p:cNvPr id="48" name="Oval 47">
            <a:extLst>
              <a:ext uri="{FF2B5EF4-FFF2-40B4-BE49-F238E27FC236}">
                <a16:creationId xmlns:a16="http://schemas.microsoft.com/office/drawing/2014/main" id="{6E58DA0E-1344-4166-ACF4-68F5B534BE7A}"/>
              </a:ext>
            </a:extLst>
          </p:cNvPr>
          <p:cNvSpPr/>
          <p:nvPr userDrawn="1"/>
        </p:nvSpPr>
        <p:spPr>
          <a:xfrm>
            <a:off x="6992220" y="3456940"/>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26CD9FF5-E221-41C6-BE1F-6D295210F5EC}"/>
              </a:ext>
            </a:extLst>
          </p:cNvPr>
          <p:cNvSpPr txBox="1"/>
          <p:nvPr userDrawn="1"/>
        </p:nvSpPr>
        <p:spPr>
          <a:xfrm>
            <a:off x="7072894" y="3560197"/>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53" name="Text Placeholder 4">
            <a:extLst>
              <a:ext uri="{FF2B5EF4-FFF2-40B4-BE49-F238E27FC236}">
                <a16:creationId xmlns:a16="http://schemas.microsoft.com/office/drawing/2014/main" id="{C1F66C7C-E5AB-40AE-831C-652D695298C5}"/>
              </a:ext>
            </a:extLst>
          </p:cNvPr>
          <p:cNvSpPr>
            <a:spLocks noGrp="1"/>
          </p:cNvSpPr>
          <p:nvPr>
            <p:ph type="body" sz="quarter" idx="47" hasCustomPrompt="1"/>
          </p:nvPr>
        </p:nvSpPr>
        <p:spPr>
          <a:xfrm>
            <a:off x="7437589" y="3520948"/>
            <a:ext cx="450850" cy="786384"/>
          </a:xfrm>
        </p:spPr>
        <p:txBody>
          <a:bodyPr anchor="ctr"/>
          <a:lstStyle>
            <a:lvl1pPr>
              <a:lnSpc>
                <a:spcPct val="100000"/>
              </a:lnSpc>
              <a:defRPr sz="4000" b="1">
                <a:solidFill>
                  <a:schemeClr val="bg1"/>
                </a:solidFill>
              </a:defRPr>
            </a:lvl1pPr>
          </a:lstStyle>
          <a:p>
            <a:pPr lvl="0"/>
            <a:r>
              <a:rPr lang="en-US" dirty="0"/>
              <a:t>5</a:t>
            </a:r>
          </a:p>
        </p:txBody>
      </p:sp>
      <p:sp>
        <p:nvSpPr>
          <p:cNvPr id="54" name="Oval 53">
            <a:extLst>
              <a:ext uri="{FF2B5EF4-FFF2-40B4-BE49-F238E27FC236}">
                <a16:creationId xmlns:a16="http://schemas.microsoft.com/office/drawing/2014/main" id="{DA2D5417-CF0D-47B5-80CA-4FDC3C859ED3}"/>
              </a:ext>
            </a:extLst>
          </p:cNvPr>
          <p:cNvSpPr/>
          <p:nvPr userDrawn="1"/>
        </p:nvSpPr>
        <p:spPr>
          <a:xfrm>
            <a:off x="7010401" y="5129454"/>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F6C5258C-97CC-44C4-9FA0-F2AD1AD1B063}"/>
              </a:ext>
            </a:extLst>
          </p:cNvPr>
          <p:cNvSpPr txBox="1"/>
          <p:nvPr userDrawn="1"/>
        </p:nvSpPr>
        <p:spPr>
          <a:xfrm>
            <a:off x="7091075" y="5232711"/>
            <a:ext cx="450850" cy="707886"/>
          </a:xfrm>
          <a:prstGeom prst="rect">
            <a:avLst/>
          </a:prstGeom>
          <a:noFill/>
        </p:spPr>
        <p:txBody>
          <a:bodyPr wrap="square" rtlCol="0">
            <a:spAutoFit/>
          </a:bodyPr>
          <a:lstStyle/>
          <a:p>
            <a:pPr algn="ctr"/>
            <a:r>
              <a:rPr lang="en-US" sz="4000" b="1" dirty="0">
                <a:solidFill>
                  <a:schemeClr val="accent5"/>
                </a:solidFill>
              </a:rPr>
              <a:t>0</a:t>
            </a:r>
          </a:p>
        </p:txBody>
      </p:sp>
      <p:sp>
        <p:nvSpPr>
          <p:cNvPr id="56" name="Text Placeholder 4">
            <a:extLst>
              <a:ext uri="{FF2B5EF4-FFF2-40B4-BE49-F238E27FC236}">
                <a16:creationId xmlns:a16="http://schemas.microsoft.com/office/drawing/2014/main" id="{9D0C2391-C2E7-4883-A0C9-020316806B66}"/>
              </a:ext>
            </a:extLst>
          </p:cNvPr>
          <p:cNvSpPr>
            <a:spLocks noGrp="1"/>
          </p:cNvSpPr>
          <p:nvPr>
            <p:ph type="body" sz="quarter" idx="48" hasCustomPrompt="1"/>
          </p:nvPr>
        </p:nvSpPr>
        <p:spPr>
          <a:xfrm>
            <a:off x="7455770" y="5193462"/>
            <a:ext cx="450850" cy="786384"/>
          </a:xfrm>
        </p:spPr>
        <p:txBody>
          <a:bodyPr anchor="ctr"/>
          <a:lstStyle>
            <a:lvl1pPr>
              <a:lnSpc>
                <a:spcPct val="100000"/>
              </a:lnSpc>
              <a:defRPr sz="4000" b="1">
                <a:solidFill>
                  <a:schemeClr val="bg1"/>
                </a:solidFill>
              </a:defRPr>
            </a:lvl1pPr>
          </a:lstStyle>
          <a:p>
            <a:pPr lvl="0"/>
            <a:r>
              <a:rPr lang="en-US" dirty="0"/>
              <a:t>6</a:t>
            </a:r>
          </a:p>
        </p:txBody>
      </p:sp>
      <p:sp>
        <p:nvSpPr>
          <p:cNvPr id="28" name="Picture Placeholder 3">
            <a:extLst>
              <a:ext uri="{FF2B5EF4-FFF2-40B4-BE49-F238E27FC236}">
                <a16:creationId xmlns:a16="http://schemas.microsoft.com/office/drawing/2014/main" id="{FF298F55-2017-4C4F-B281-E9F2C966DE55}"/>
              </a:ext>
            </a:extLst>
          </p:cNvPr>
          <p:cNvSpPr>
            <a:spLocks noGrp="1"/>
          </p:cNvSpPr>
          <p:nvPr>
            <p:ph type="pic" sz="quarter" idx="49" hasCustomPrompt="1"/>
          </p:nvPr>
        </p:nvSpPr>
        <p:spPr>
          <a:xfrm>
            <a:off x="6096000" y="1593850"/>
            <a:ext cx="18288" cy="4651375"/>
          </a:xfrm>
          <a:solidFill>
            <a:schemeClr val="tx2"/>
          </a:solidFill>
        </p:spPr>
        <p:txBody>
          <a:bodyPr/>
          <a:lstStyle/>
          <a:p>
            <a:r>
              <a:rPr lang="en-US" dirty="0"/>
              <a:t> </a:t>
            </a:r>
          </a:p>
        </p:txBody>
      </p:sp>
    </p:spTree>
    <p:extLst>
      <p:ext uri="{BB962C8B-B14F-4D97-AF65-F5344CB8AC3E}">
        <p14:creationId xmlns:p14="http://schemas.microsoft.com/office/powerpoint/2010/main" val="2499382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short title start">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DC289-0DC2-4EAE-9AC9-8A1D50EA6A9A}"/>
              </a:ext>
            </a:extLst>
          </p:cNvPr>
          <p:cNvGrpSpPr/>
          <p:nvPr userDrawn="1"/>
        </p:nvGrpSpPr>
        <p:grpSpPr>
          <a:xfrm>
            <a:off x="1328928" y="1709928"/>
            <a:ext cx="3438144" cy="5148072"/>
            <a:chOff x="7836408" y="1709928"/>
            <a:chExt cx="3438144" cy="5148072"/>
          </a:xfrm>
        </p:grpSpPr>
        <p:sp>
          <p:nvSpPr>
            <p:cNvPr id="4" name="Oval 3">
              <a:extLst>
                <a:ext uri="{FF2B5EF4-FFF2-40B4-BE49-F238E27FC236}">
                  <a16:creationId xmlns:a16="http://schemas.microsoft.com/office/drawing/2014/main" id="{6488995F-23C0-4953-852F-57747D16BD4F}"/>
                </a:ext>
              </a:extLst>
            </p:cNvPr>
            <p:cNvSpPr/>
            <p:nvPr/>
          </p:nvSpPr>
          <p:spPr>
            <a:xfrm>
              <a:off x="7836408" y="1709928"/>
              <a:ext cx="3438144" cy="3438144"/>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3E1C46D-3BE3-42D1-BCBD-8AD5F9DF49B4}"/>
                </a:ext>
              </a:extLst>
            </p:cNvPr>
            <p:cNvSpPr txBox="1"/>
            <p:nvPr/>
          </p:nvSpPr>
          <p:spPr>
            <a:xfrm>
              <a:off x="8822170" y="1927477"/>
              <a:ext cx="769674" cy="1323439"/>
            </a:xfrm>
            <a:prstGeom prst="rect">
              <a:avLst/>
            </a:prstGeom>
            <a:noFill/>
          </p:spPr>
          <p:txBody>
            <a:bodyPr wrap="square" rtlCol="0">
              <a:spAutoFit/>
            </a:bodyPr>
            <a:lstStyle/>
            <a:p>
              <a:pPr algn="ctr"/>
              <a:r>
                <a:rPr lang="en-US" sz="8000" b="1" dirty="0">
                  <a:solidFill>
                    <a:schemeClr val="accent5"/>
                  </a:solidFill>
                </a:rPr>
                <a:t>0</a:t>
              </a:r>
            </a:p>
          </p:txBody>
        </p:sp>
        <p:cxnSp>
          <p:nvCxnSpPr>
            <p:cNvPr id="6" name="Straight Connector 5">
              <a:extLst>
                <a:ext uri="{FF2B5EF4-FFF2-40B4-BE49-F238E27FC236}">
                  <a16:creationId xmlns:a16="http://schemas.microsoft.com/office/drawing/2014/main" id="{C6F0F3DC-33E2-4D72-980A-0E97DE2525A6}"/>
                </a:ext>
              </a:extLst>
            </p:cNvPr>
            <p:cNvCxnSpPr>
              <a:cxnSpLocks/>
            </p:cNvCxnSpPr>
            <p:nvPr/>
          </p:nvCxnSpPr>
          <p:spPr>
            <a:xfrm>
              <a:off x="8293608" y="3429000"/>
              <a:ext cx="2523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45FCE-9C71-4EA7-A5AD-1B4E097E1478}"/>
                </a:ext>
              </a:extLst>
            </p:cNvPr>
            <p:cNvCxnSpPr>
              <a:stCxn id="4" idx="4"/>
            </p:cNvCxnSpPr>
            <p:nvPr/>
          </p:nvCxnSpPr>
          <p:spPr>
            <a:xfrm flipH="1">
              <a:off x="9555479" y="5148072"/>
              <a:ext cx="1" cy="1709928"/>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DD606FB-4D30-413F-BA00-8650EA859E02}"/>
              </a:ext>
            </a:extLst>
          </p:cNvPr>
          <p:cNvSpPr>
            <a:spLocks noGrp="1"/>
          </p:cNvSpPr>
          <p:nvPr>
            <p:ph type="body" sz="quarter" idx="21" hasCustomPrompt="1"/>
          </p:nvPr>
        </p:nvSpPr>
        <p:spPr>
          <a:xfrm>
            <a:off x="3011635" y="1929384"/>
            <a:ext cx="632154" cy="1325880"/>
          </a:xfrm>
        </p:spPr>
        <p:txBody>
          <a:bodyPr anchor="ctr"/>
          <a:lstStyle>
            <a:lvl1pPr>
              <a:lnSpc>
                <a:spcPct val="100000"/>
              </a:lnSpc>
              <a:defRPr sz="8000" b="1">
                <a:solidFill>
                  <a:schemeClr val="tx1"/>
                </a:solidFill>
              </a:defRPr>
            </a:lvl1pPr>
          </a:lstStyle>
          <a:p>
            <a:pPr lvl="0"/>
            <a:r>
              <a:rPr lang="en-US" dirty="0"/>
              <a:t>1</a:t>
            </a:r>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1695104" y="3602737"/>
            <a:ext cx="2705795" cy="825003"/>
          </a:xfrm>
        </p:spPr>
        <p:txBody>
          <a:bodyPr/>
          <a:lstStyle>
            <a:lvl1pPr algn="ctr">
              <a:lnSpc>
                <a:spcPct val="100000"/>
              </a:lnSpc>
              <a:defRPr sz="2800">
                <a:solidFill>
                  <a:schemeClr val="tx1"/>
                </a:solidFill>
              </a:defRPr>
            </a:lvl1pPr>
          </a:lstStyle>
          <a:p>
            <a:pPr lvl="0"/>
            <a:r>
              <a:rPr lang="en-US" dirty="0"/>
              <a:t>SECTION TITLE GOES HERE</a:t>
            </a:r>
          </a:p>
        </p:txBody>
      </p:sp>
    </p:spTree>
    <p:extLst>
      <p:ext uri="{BB962C8B-B14F-4D97-AF65-F5344CB8AC3E}">
        <p14:creationId xmlns:p14="http://schemas.microsoft.com/office/powerpoint/2010/main" val="383024771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hort title middle">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DC289-0DC2-4EAE-9AC9-8A1D50EA6A9A}"/>
              </a:ext>
            </a:extLst>
          </p:cNvPr>
          <p:cNvGrpSpPr/>
          <p:nvPr userDrawn="1"/>
        </p:nvGrpSpPr>
        <p:grpSpPr>
          <a:xfrm>
            <a:off x="1328928" y="1709928"/>
            <a:ext cx="3438144" cy="5148072"/>
            <a:chOff x="7836408" y="1709928"/>
            <a:chExt cx="3438144" cy="5148072"/>
          </a:xfrm>
        </p:grpSpPr>
        <p:sp>
          <p:nvSpPr>
            <p:cNvPr id="4" name="Oval 3">
              <a:extLst>
                <a:ext uri="{FF2B5EF4-FFF2-40B4-BE49-F238E27FC236}">
                  <a16:creationId xmlns:a16="http://schemas.microsoft.com/office/drawing/2014/main" id="{6488995F-23C0-4953-852F-57747D16BD4F}"/>
                </a:ext>
              </a:extLst>
            </p:cNvPr>
            <p:cNvSpPr/>
            <p:nvPr/>
          </p:nvSpPr>
          <p:spPr>
            <a:xfrm>
              <a:off x="7836408" y="1709928"/>
              <a:ext cx="3438144" cy="3438144"/>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3E1C46D-3BE3-42D1-BCBD-8AD5F9DF49B4}"/>
                </a:ext>
              </a:extLst>
            </p:cNvPr>
            <p:cNvSpPr txBox="1"/>
            <p:nvPr/>
          </p:nvSpPr>
          <p:spPr>
            <a:xfrm>
              <a:off x="8822170" y="1927477"/>
              <a:ext cx="769674" cy="1323439"/>
            </a:xfrm>
            <a:prstGeom prst="rect">
              <a:avLst/>
            </a:prstGeom>
            <a:noFill/>
          </p:spPr>
          <p:txBody>
            <a:bodyPr wrap="square" rtlCol="0">
              <a:spAutoFit/>
            </a:bodyPr>
            <a:lstStyle/>
            <a:p>
              <a:pPr algn="ctr"/>
              <a:r>
                <a:rPr lang="en-US" sz="8000" b="1" dirty="0">
                  <a:solidFill>
                    <a:schemeClr val="accent5"/>
                  </a:solidFill>
                </a:rPr>
                <a:t>0</a:t>
              </a:r>
            </a:p>
          </p:txBody>
        </p:sp>
        <p:cxnSp>
          <p:nvCxnSpPr>
            <p:cNvPr id="6" name="Straight Connector 5">
              <a:extLst>
                <a:ext uri="{FF2B5EF4-FFF2-40B4-BE49-F238E27FC236}">
                  <a16:creationId xmlns:a16="http://schemas.microsoft.com/office/drawing/2014/main" id="{C6F0F3DC-33E2-4D72-980A-0E97DE2525A6}"/>
                </a:ext>
              </a:extLst>
            </p:cNvPr>
            <p:cNvCxnSpPr>
              <a:cxnSpLocks/>
            </p:cNvCxnSpPr>
            <p:nvPr/>
          </p:nvCxnSpPr>
          <p:spPr>
            <a:xfrm>
              <a:off x="8293608" y="3429000"/>
              <a:ext cx="2523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45FCE-9C71-4EA7-A5AD-1B4E097E1478}"/>
                </a:ext>
              </a:extLst>
            </p:cNvPr>
            <p:cNvCxnSpPr>
              <a:stCxn id="4" idx="4"/>
            </p:cNvCxnSpPr>
            <p:nvPr/>
          </p:nvCxnSpPr>
          <p:spPr>
            <a:xfrm flipH="1">
              <a:off x="9555479" y="5148072"/>
              <a:ext cx="1" cy="1709928"/>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DD606FB-4D30-413F-BA00-8650EA859E02}"/>
              </a:ext>
            </a:extLst>
          </p:cNvPr>
          <p:cNvSpPr>
            <a:spLocks noGrp="1"/>
          </p:cNvSpPr>
          <p:nvPr>
            <p:ph type="body" sz="quarter" idx="21" hasCustomPrompt="1"/>
          </p:nvPr>
        </p:nvSpPr>
        <p:spPr>
          <a:xfrm>
            <a:off x="3006438" y="1929384"/>
            <a:ext cx="632154" cy="1325880"/>
          </a:xfrm>
        </p:spPr>
        <p:txBody>
          <a:bodyPr anchor="ctr"/>
          <a:lstStyle>
            <a:lvl1pPr>
              <a:lnSpc>
                <a:spcPct val="100000"/>
              </a:lnSpc>
              <a:defRPr sz="8000" b="1">
                <a:solidFill>
                  <a:schemeClr val="tx1"/>
                </a:solidFill>
              </a:defRPr>
            </a:lvl1pPr>
          </a:lstStyle>
          <a:p>
            <a:pPr lvl="0"/>
            <a:r>
              <a:rPr lang="en-US" dirty="0"/>
              <a:t>2</a:t>
            </a:r>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1695103" y="3602737"/>
            <a:ext cx="2705795" cy="825003"/>
          </a:xfrm>
        </p:spPr>
        <p:txBody>
          <a:bodyPr/>
          <a:lstStyle>
            <a:lvl1pPr algn="ctr">
              <a:lnSpc>
                <a:spcPct val="100000"/>
              </a:lnSpc>
              <a:defRPr sz="2800">
                <a:solidFill>
                  <a:schemeClr val="tx1"/>
                </a:solidFill>
              </a:defRPr>
            </a:lvl1pPr>
          </a:lstStyle>
          <a:p>
            <a:pPr lvl="0"/>
            <a:r>
              <a:rPr lang="en-US" dirty="0"/>
              <a:t>SECTION TITLE GOES HERE</a:t>
            </a:r>
          </a:p>
        </p:txBody>
      </p:sp>
      <p:cxnSp>
        <p:nvCxnSpPr>
          <p:cNvPr id="9" name="Straight Connector 8">
            <a:extLst>
              <a:ext uri="{FF2B5EF4-FFF2-40B4-BE49-F238E27FC236}">
                <a16:creationId xmlns:a16="http://schemas.microsoft.com/office/drawing/2014/main" id="{3DDD1AB6-6BB1-4CEB-8E86-3609AA0D53B9}"/>
              </a:ext>
            </a:extLst>
          </p:cNvPr>
          <p:cNvCxnSpPr>
            <a:cxnSpLocks/>
          </p:cNvCxnSpPr>
          <p:nvPr userDrawn="1"/>
        </p:nvCxnSpPr>
        <p:spPr>
          <a:xfrm>
            <a:off x="3048000" y="74295"/>
            <a:ext cx="0" cy="1560385"/>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07454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end">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9BDD20-D5FA-48B2-92C2-DD1678F03174}"/>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DDD1AB6-6BB1-4CEB-8E86-3609AA0D53B9}"/>
              </a:ext>
            </a:extLst>
          </p:cNvPr>
          <p:cNvCxnSpPr>
            <a:cxnSpLocks/>
          </p:cNvCxnSpPr>
          <p:nvPr userDrawn="1"/>
        </p:nvCxnSpPr>
        <p:spPr>
          <a:xfrm>
            <a:off x="3048000" y="76200"/>
            <a:ext cx="0" cy="1560385"/>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7970279" y="3016498"/>
            <a:ext cx="2347442" cy="825003"/>
          </a:xfrm>
        </p:spPr>
        <p:txBody>
          <a:bodyPr anchor="ctr"/>
          <a:lstStyle>
            <a:lvl1pPr algn="ctr">
              <a:lnSpc>
                <a:spcPct val="100000"/>
              </a:lnSpc>
              <a:defRPr sz="2800">
                <a:solidFill>
                  <a:schemeClr val="bg2"/>
                </a:solidFill>
              </a:defRPr>
            </a:lvl1pPr>
          </a:lstStyle>
          <a:p>
            <a:pPr lvl="0"/>
            <a:r>
              <a:rPr lang="en-US" dirty="0"/>
              <a:t>THANK</a:t>
            </a:r>
            <a:br>
              <a:rPr lang="en-US" dirty="0"/>
            </a:br>
            <a:r>
              <a:rPr lang="en-US" dirty="0"/>
              <a:t>YOU!</a:t>
            </a:r>
          </a:p>
        </p:txBody>
      </p:sp>
      <p:pic>
        <p:nvPicPr>
          <p:cNvPr id="4" name="Graphic 3">
            <a:extLst>
              <a:ext uri="{FF2B5EF4-FFF2-40B4-BE49-F238E27FC236}">
                <a16:creationId xmlns:a16="http://schemas.microsoft.com/office/drawing/2014/main" id="{58CC04B3-78E0-4AB9-9447-E63377AE14D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90130" y="2184863"/>
            <a:ext cx="1744597" cy="2017190"/>
          </a:xfrm>
          <a:prstGeom prst="rect">
            <a:avLst/>
          </a:prstGeom>
        </p:spPr>
      </p:pic>
    </p:spTree>
    <p:extLst>
      <p:ext uri="{BB962C8B-B14F-4D97-AF65-F5344CB8AC3E}">
        <p14:creationId xmlns:p14="http://schemas.microsoft.com/office/powerpoint/2010/main" val="428343694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long title start">
    <p:bg>
      <p:bgRef idx="1001">
        <a:schemeClr val="bg2"/>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BFC92C7-43A8-4D61-8068-7BD212636402}"/>
              </a:ext>
            </a:extLst>
          </p:cNvPr>
          <p:cNvSpPr/>
          <p:nvPr/>
        </p:nvSpPr>
        <p:spPr>
          <a:xfrm>
            <a:off x="2188464" y="2569464"/>
            <a:ext cx="1719072" cy="1719072"/>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141103B-8C9E-4AAC-8136-863DEFEC2C4B}"/>
              </a:ext>
            </a:extLst>
          </p:cNvPr>
          <p:cNvSpPr txBox="1"/>
          <p:nvPr/>
        </p:nvSpPr>
        <p:spPr>
          <a:xfrm>
            <a:off x="2462803" y="2828836"/>
            <a:ext cx="634527" cy="1200329"/>
          </a:xfrm>
          <a:prstGeom prst="rect">
            <a:avLst/>
          </a:prstGeom>
          <a:noFill/>
        </p:spPr>
        <p:txBody>
          <a:bodyPr wrap="square" rtlCol="0" anchor="ctr">
            <a:spAutoFit/>
          </a:bodyPr>
          <a:lstStyle/>
          <a:p>
            <a:pPr algn="ctr"/>
            <a:r>
              <a:rPr lang="en-US" sz="7200" b="1" dirty="0">
                <a:solidFill>
                  <a:schemeClr val="accent5"/>
                </a:solidFill>
              </a:rPr>
              <a:t>0</a:t>
            </a:r>
          </a:p>
        </p:txBody>
      </p:sp>
      <p:cxnSp>
        <p:nvCxnSpPr>
          <p:cNvPr id="7" name="Straight Connector 6">
            <a:extLst>
              <a:ext uri="{FF2B5EF4-FFF2-40B4-BE49-F238E27FC236}">
                <a16:creationId xmlns:a16="http://schemas.microsoft.com/office/drawing/2014/main" id="{D69AC81C-9992-4F15-812E-19EF9BA71081}"/>
              </a:ext>
            </a:extLst>
          </p:cNvPr>
          <p:cNvCxnSpPr>
            <a:cxnSpLocks/>
            <a:stCxn id="5" idx="4"/>
          </p:cNvCxnSpPr>
          <p:nvPr/>
        </p:nvCxnSpPr>
        <p:spPr>
          <a:xfrm>
            <a:off x="3048000" y="4288536"/>
            <a:ext cx="0" cy="2569464"/>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04364BEA-D177-4D0C-8BC5-41304F4CB0B3}"/>
              </a:ext>
            </a:extLst>
          </p:cNvPr>
          <p:cNvSpPr>
            <a:spLocks noGrp="1"/>
          </p:cNvSpPr>
          <p:nvPr userDrawn="1">
            <p:ph type="body" sz="quarter" idx="21" hasCustomPrompt="1"/>
          </p:nvPr>
        </p:nvSpPr>
        <p:spPr>
          <a:xfrm>
            <a:off x="3021130" y="3035808"/>
            <a:ext cx="450850" cy="786384"/>
          </a:xfrm>
        </p:spPr>
        <p:txBody>
          <a:bodyPr anchor="ctr"/>
          <a:lstStyle>
            <a:lvl1pPr>
              <a:lnSpc>
                <a:spcPct val="100000"/>
              </a:lnSpc>
              <a:defRPr sz="7200" b="1">
                <a:solidFill>
                  <a:schemeClr val="tx1"/>
                </a:solidFill>
              </a:defRPr>
            </a:lvl1pPr>
          </a:lstStyle>
          <a:p>
            <a:pPr lvl="0"/>
            <a:r>
              <a:rPr lang="en-US" dirty="0"/>
              <a:t>1</a:t>
            </a:r>
          </a:p>
        </p:txBody>
      </p:sp>
      <p:sp>
        <p:nvSpPr>
          <p:cNvPr id="10" name="Text Placeholder 9">
            <a:extLst>
              <a:ext uri="{FF2B5EF4-FFF2-40B4-BE49-F238E27FC236}">
                <a16:creationId xmlns:a16="http://schemas.microsoft.com/office/drawing/2014/main" id="{22499974-DF3E-4608-A7C3-5D3863480953}"/>
              </a:ext>
            </a:extLst>
          </p:cNvPr>
          <p:cNvSpPr>
            <a:spLocks noGrp="1"/>
          </p:cNvSpPr>
          <p:nvPr>
            <p:ph type="body" sz="quarter" idx="22" hasCustomPrompt="1"/>
          </p:nvPr>
        </p:nvSpPr>
        <p:spPr>
          <a:xfrm>
            <a:off x="4419600" y="2782093"/>
            <a:ext cx="5532777" cy="1293813"/>
          </a:xfrm>
        </p:spPr>
        <p:txBody>
          <a:bodyPr anchor="ctr"/>
          <a:lstStyle>
            <a:lvl1pPr>
              <a:defRPr sz="2800">
                <a:solidFill>
                  <a:schemeClr val="tx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USE THIS VERSION WHEN HAVING EXTREMELY LONG SECTION TITLE</a:t>
            </a:r>
          </a:p>
        </p:txBody>
      </p:sp>
    </p:spTree>
    <p:extLst>
      <p:ext uri="{BB962C8B-B14F-4D97-AF65-F5344CB8AC3E}">
        <p14:creationId xmlns:p14="http://schemas.microsoft.com/office/powerpoint/2010/main" val="196035387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EC06BC68-0572-4196-AF9F-46045E16125B}"/>
              </a:ext>
            </a:extLst>
          </p:cNvPr>
          <p:cNvSpPr>
            <a:spLocks noGrp="1"/>
          </p:cNvSpPr>
          <p:nvPr>
            <p:ph type="title"/>
          </p:nvPr>
        </p:nvSpPr>
        <p:spPr>
          <a:xfrm>
            <a:off x="600740" y="620233"/>
            <a:ext cx="10782300" cy="443198"/>
          </a:xfrm>
          <a:prstGeom prst="rect">
            <a:avLst/>
          </a:prstGeom>
        </p:spPr>
        <p:txBody>
          <a:bodyPr vert="horz" wrap="square" lIns="0" tIns="0" rIns="0" bIns="0" rtlCol="0" anchor="ctr">
            <a:spAutoFit/>
          </a:bodyPr>
          <a:lstStyle/>
          <a:p>
            <a:r>
              <a:rPr lang="en-US" dirty="0"/>
              <a:t>INSERT HEADING HERE, IT CAN FIT INTO TWO LINES</a:t>
            </a:r>
          </a:p>
        </p:txBody>
      </p:sp>
      <p:sp>
        <p:nvSpPr>
          <p:cNvPr id="15" name="Text Placeholder 14">
            <a:extLst>
              <a:ext uri="{FF2B5EF4-FFF2-40B4-BE49-F238E27FC236}">
                <a16:creationId xmlns:a16="http://schemas.microsoft.com/office/drawing/2014/main" id="{C690E10E-A60D-4AE7-8BA0-093FC2E0653D}"/>
              </a:ext>
            </a:extLst>
          </p:cNvPr>
          <p:cNvSpPr>
            <a:spLocks noGrp="1"/>
          </p:cNvSpPr>
          <p:nvPr>
            <p:ph type="body" idx="1"/>
          </p:nvPr>
        </p:nvSpPr>
        <p:spPr>
          <a:xfrm>
            <a:off x="616688" y="1600200"/>
            <a:ext cx="10274910" cy="3200400"/>
          </a:xfrm>
          <a:prstGeom prst="rect">
            <a:avLst/>
          </a:prstGeom>
        </p:spPr>
        <p:txBody>
          <a:bodyPr vert="horz" lIns="0" tIns="0" rIns="0" bIns="0" rtlCol="0">
            <a:noAutofit/>
          </a:bodyPr>
          <a:lstStyle/>
          <a:p>
            <a:pPr lvl="0"/>
            <a:r>
              <a:rPr lang="en-US" dirty="0"/>
              <a:t>Heading</a:t>
            </a:r>
          </a:p>
          <a:p>
            <a:pPr lvl="1"/>
            <a:r>
              <a:rPr lang="en-US" dirty="0"/>
              <a:t>Second level</a:t>
            </a:r>
          </a:p>
          <a:p>
            <a:pPr lvl="2"/>
            <a:r>
              <a:rPr lang="en-US" dirty="0"/>
              <a:t>Third level</a:t>
            </a:r>
          </a:p>
          <a:p>
            <a:pPr lvl="3"/>
            <a:r>
              <a:rPr lang="en-US" dirty="0"/>
              <a:t>You can download free icons here https://www.flaticon.com/authors/basic-straight/lineal</a:t>
            </a:r>
          </a:p>
        </p:txBody>
      </p:sp>
    </p:spTree>
    <p:extLst>
      <p:ext uri="{BB962C8B-B14F-4D97-AF65-F5344CB8AC3E}">
        <p14:creationId xmlns:p14="http://schemas.microsoft.com/office/powerpoint/2010/main" val="750870925"/>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 id="2147484500" r:id="rId14"/>
    <p:sldLayoutId id="2147484501" r:id="rId15"/>
    <p:sldLayoutId id="2147484502" r:id="rId16"/>
    <p:sldLayoutId id="2147484503" r:id="rId17"/>
    <p:sldLayoutId id="2147484504" r:id="rId18"/>
    <p:sldLayoutId id="2147484505" r:id="rId19"/>
    <p:sldLayoutId id="2147484506" r:id="rId20"/>
    <p:sldLayoutId id="2147484507" r:id="rId21"/>
    <p:sldLayoutId id="2147484508" r:id="rId22"/>
    <p:sldLayoutId id="2147484509" r:id="rId23"/>
    <p:sldLayoutId id="2147484510" r:id="rId24"/>
    <p:sldLayoutId id="2147484511" r:id="rId25"/>
    <p:sldLayoutId id="2147484512" r:id="rId26"/>
    <p:sldLayoutId id="2147484513" r:id="rId27"/>
    <p:sldLayoutId id="2147484514" r:id="rId28"/>
    <p:sldLayoutId id="2147484515" r:id="rId29"/>
    <p:sldLayoutId id="2147484516" r:id="rId30"/>
    <p:sldLayoutId id="2147484517" r:id="rId31"/>
    <p:sldLayoutId id="2147484518" r:id="rId32"/>
    <p:sldLayoutId id="2147484519" r:id="rId33"/>
    <p:sldLayoutId id="2147484520" r:id="rId34"/>
    <p:sldLayoutId id="2147484521" r:id="rId35"/>
    <p:sldLayoutId id="2147484522" r:id="rId36"/>
    <p:sldLayoutId id="2147484523" r:id="rId37"/>
    <p:sldLayoutId id="2147484524" r:id="rId38"/>
    <p:sldLayoutId id="2147484525" r:id="rId39"/>
    <p:sldLayoutId id="2147484526" r:id="rId40"/>
    <p:sldLayoutId id="2147484527" r:id="rId41"/>
    <p:sldLayoutId id="2147484528" r:id="rId42"/>
    <p:sldLayoutId id="2147484529" r:id="rId43"/>
  </p:sldLayoutIdLst>
  <p:hf hdr="0" ftr="0" dt="0"/>
  <p:txStyles>
    <p:title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p:titleStyle>
    <p:body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384">
          <p15:clr>
            <a:srgbClr val="F26B43"/>
          </p15:clr>
        </p15:guide>
        <p15:guide id="6" orient="horz" pos="3936">
          <p15:clr>
            <a:srgbClr val="F26B43"/>
          </p15:clr>
        </p15:guide>
        <p15:guide id="8" orient="horz" pos="2160">
          <p15:clr>
            <a:srgbClr val="F26B43"/>
          </p15:clr>
        </p15:guide>
        <p15:guide id="12" pos="3840">
          <p15:clr>
            <a:srgbClr val="F26B43"/>
          </p15:clr>
        </p15:guide>
        <p15:guide id="13" orient="horz" pos="1008">
          <p15:clr>
            <a:srgbClr val="F26B43"/>
          </p15:clr>
        </p15:guide>
        <p15:guide id="14" pos="2112">
          <p15:clr>
            <a:srgbClr val="F26B43"/>
          </p15:clr>
        </p15:guide>
        <p15:guide id="15" pos="5568">
          <p15:clr>
            <a:srgbClr val="F26B43"/>
          </p15:clr>
        </p15:guide>
        <p15:guide id="16" pos="1248">
          <p15:clr>
            <a:srgbClr val="F26B43"/>
          </p15:clr>
        </p15:guide>
        <p15:guide id="17" pos="2976">
          <p15:clr>
            <a:srgbClr val="F26B43"/>
          </p15:clr>
        </p15:guide>
        <p15:guide id="18" pos="4704">
          <p15:clr>
            <a:srgbClr val="F26B43"/>
          </p15:clr>
        </p15:guide>
        <p15:guide id="19" pos="6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45.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3E80176A-70AE-46DD-A4CA-E41322778C13}"/>
              </a:ext>
            </a:extLst>
          </p:cNvPr>
          <p:cNvSpPr>
            <a:spLocks noGrp="1"/>
          </p:cNvSpPr>
          <p:nvPr>
            <p:ph type="title"/>
          </p:nvPr>
        </p:nvSpPr>
        <p:spPr>
          <a:xfrm>
            <a:off x="609600" y="1978679"/>
            <a:ext cx="8991600" cy="2769989"/>
          </a:xfrm>
        </p:spPr>
        <p:txBody>
          <a:bodyPr/>
          <a:lstStyle/>
          <a:p>
            <a:r>
              <a:rPr lang="en-US" dirty="0"/>
              <a:t>Accountability to Affected People and </a:t>
            </a:r>
            <a:r>
              <a:rPr lang="en-US" b="0" dirty="0"/>
              <a:t>​</a:t>
            </a:r>
            <a:br>
              <a:rPr lang="en-US" b="0" dirty="0"/>
            </a:br>
            <a:r>
              <a:rPr lang="en-US" dirty="0"/>
              <a:t>Community Engagement: Overview</a:t>
            </a:r>
            <a:r>
              <a:rPr lang="en-US" b="0" dirty="0"/>
              <a:t>​</a:t>
            </a:r>
            <a:endParaRPr lang="en-US" dirty="0"/>
          </a:p>
        </p:txBody>
      </p:sp>
      <p:sp>
        <p:nvSpPr>
          <p:cNvPr id="5" name="Text Placeholder 4">
            <a:extLst>
              <a:ext uri="{FF2B5EF4-FFF2-40B4-BE49-F238E27FC236}">
                <a16:creationId xmlns:a16="http://schemas.microsoft.com/office/drawing/2014/main" id="{B541800C-1076-4C6C-9AC2-CDA645B47C24}"/>
              </a:ext>
            </a:extLst>
          </p:cNvPr>
          <p:cNvSpPr>
            <a:spLocks noGrp="1"/>
          </p:cNvSpPr>
          <p:nvPr>
            <p:ph type="body" sz="quarter" idx="11"/>
          </p:nvPr>
        </p:nvSpPr>
        <p:spPr/>
        <p:txBody>
          <a:bodyPr/>
          <a:lstStyle/>
          <a:p>
            <a:endParaRPr lang="en-US"/>
          </a:p>
        </p:txBody>
      </p:sp>
      <p:pic>
        <p:nvPicPr>
          <p:cNvPr id="9" name="Graphic 8">
            <a:extLst>
              <a:ext uri="{FF2B5EF4-FFF2-40B4-BE49-F238E27FC236}">
                <a16:creationId xmlns:a16="http://schemas.microsoft.com/office/drawing/2014/main" id="{C26CFDB7-156B-5D45-8579-87FC42403A5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7384" y="5772150"/>
            <a:ext cx="2286000" cy="546890"/>
          </a:xfrm>
          <a:prstGeom prst="rect">
            <a:avLst/>
          </a:prstGeom>
        </p:spPr>
      </p:pic>
    </p:spTree>
    <p:extLst>
      <p:ext uri="{BB962C8B-B14F-4D97-AF65-F5344CB8AC3E}">
        <p14:creationId xmlns:p14="http://schemas.microsoft.com/office/powerpoint/2010/main" val="349238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0882486-A981-4869-AEB2-4C49971C26BA}"/>
              </a:ext>
            </a:extLst>
          </p:cNvPr>
          <p:cNvSpPr>
            <a:spLocks noGrp="1"/>
          </p:cNvSpPr>
          <p:nvPr>
            <p:ph type="body" sz="quarter" idx="21"/>
          </p:nvPr>
        </p:nvSpPr>
        <p:spPr/>
        <p:txBody>
          <a:bodyPr/>
          <a:lstStyle/>
          <a:p>
            <a:r>
              <a:rPr lang="en-US" dirty="0"/>
              <a:t>2</a:t>
            </a:r>
          </a:p>
        </p:txBody>
      </p:sp>
      <p:sp>
        <p:nvSpPr>
          <p:cNvPr id="5" name="Text Placeholder 4">
            <a:extLst>
              <a:ext uri="{FF2B5EF4-FFF2-40B4-BE49-F238E27FC236}">
                <a16:creationId xmlns:a16="http://schemas.microsoft.com/office/drawing/2014/main" id="{64E8F98F-45D6-4674-A7AE-300D58A1565D}"/>
              </a:ext>
            </a:extLst>
          </p:cNvPr>
          <p:cNvSpPr>
            <a:spLocks noGrp="1"/>
          </p:cNvSpPr>
          <p:nvPr>
            <p:ph type="body" sz="quarter" idx="22"/>
          </p:nvPr>
        </p:nvSpPr>
        <p:spPr>
          <a:xfrm>
            <a:off x="4419600" y="3200400"/>
            <a:ext cx="5532777" cy="1293813"/>
          </a:xfrm>
        </p:spPr>
        <p:txBody>
          <a:bodyPr/>
          <a:lstStyle/>
          <a:p>
            <a:r>
              <a:rPr lang="en-US" dirty="0"/>
              <a:t>INFORMATION PROVISION</a:t>
            </a:r>
          </a:p>
        </p:txBody>
      </p:sp>
    </p:spTree>
    <p:extLst>
      <p:ext uri="{BB962C8B-B14F-4D97-AF65-F5344CB8AC3E}">
        <p14:creationId xmlns:p14="http://schemas.microsoft.com/office/powerpoint/2010/main" val="310950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3DEA0-6BBC-431F-A2F3-9CB5BE456663}"/>
              </a:ext>
            </a:extLst>
          </p:cNvPr>
          <p:cNvSpPr>
            <a:spLocks noGrp="1"/>
          </p:cNvSpPr>
          <p:nvPr>
            <p:ph type="body" sz="quarter" idx="10"/>
          </p:nvPr>
        </p:nvSpPr>
        <p:spPr/>
        <p:txBody>
          <a:bodyPr/>
          <a:lstStyle/>
          <a:p>
            <a:pPr lvl="0">
              <a:spcBef>
                <a:spcPts val="1200"/>
              </a:spcBef>
            </a:pPr>
            <a:r>
              <a:rPr lang="en-US" sz="2000" dirty="0"/>
              <a:t>Rights-based</a:t>
            </a:r>
          </a:p>
          <a:p>
            <a:pPr marL="342900" lvl="0" indent="-342900">
              <a:buFont typeface="Arial" panose="020B0604020202020204" pitchFamily="34" charset="0"/>
              <a:buChar char="•"/>
            </a:pPr>
            <a:r>
              <a:rPr lang="en-US" sz="2000" b="0" dirty="0"/>
              <a:t>Right to information</a:t>
            </a:r>
          </a:p>
          <a:p>
            <a:pPr marL="342900" lvl="0" indent="-342900">
              <a:buFont typeface="Arial" panose="020B0604020202020204" pitchFamily="34" charset="0"/>
              <a:buChar char="•"/>
            </a:pPr>
            <a:r>
              <a:rPr lang="en-US" sz="2000" b="0" dirty="0"/>
              <a:t>Right to expression of opinions</a:t>
            </a:r>
          </a:p>
          <a:p>
            <a:pPr marL="342900" lvl="0" indent="-342900">
              <a:buFont typeface="Arial" panose="020B0604020202020204" pitchFamily="34" charset="0"/>
              <a:buChar char="•"/>
            </a:pPr>
            <a:r>
              <a:rPr lang="en-US" sz="2000" b="0" dirty="0"/>
              <a:t>Right to provide feedback about service delivery – strengthening accountability</a:t>
            </a:r>
          </a:p>
          <a:p>
            <a:pPr marL="342900" lvl="0" indent="-342900">
              <a:buFont typeface="Arial" panose="020B0604020202020204" pitchFamily="34" charset="0"/>
              <a:buChar char="•"/>
            </a:pPr>
            <a:r>
              <a:rPr lang="en-US" sz="2000" b="0" dirty="0"/>
              <a:t>Right to protection from sexual exploitation and abuse</a:t>
            </a:r>
          </a:p>
          <a:p>
            <a:pPr>
              <a:spcBef>
                <a:spcPts val="1200"/>
              </a:spcBef>
            </a:pPr>
            <a:r>
              <a:rPr lang="en-US" sz="2000" dirty="0"/>
              <a:t>Response effectiveness</a:t>
            </a:r>
          </a:p>
          <a:p>
            <a:pPr marL="342900" lvl="0" indent="-342900">
              <a:buFont typeface="Arial" panose="020B0604020202020204" pitchFamily="34" charset="0"/>
              <a:buChar char="•"/>
            </a:pPr>
            <a:r>
              <a:rPr lang="en-US" sz="2000" b="0" dirty="0"/>
              <a:t>Detects gaps in the response</a:t>
            </a:r>
          </a:p>
          <a:p>
            <a:pPr marL="342900" lvl="0" indent="-342900">
              <a:buFont typeface="Arial" panose="020B0604020202020204" pitchFamily="34" charset="0"/>
              <a:buChar char="•"/>
            </a:pPr>
            <a:r>
              <a:rPr lang="en-US" sz="2000" b="0" dirty="0"/>
              <a:t>Makes the response more needs-based</a:t>
            </a:r>
          </a:p>
          <a:p>
            <a:pPr marL="342900" lvl="0" indent="-342900">
              <a:buFont typeface="Arial" panose="020B0604020202020204" pitchFamily="34" charset="0"/>
              <a:buChar char="•"/>
            </a:pPr>
            <a:r>
              <a:rPr lang="en-US" sz="2000" b="0" dirty="0"/>
              <a:t>Allows aid to be distributed more effectively</a:t>
            </a:r>
          </a:p>
          <a:p>
            <a:pPr marL="342900" lvl="0" indent="-342900">
              <a:buFont typeface="Arial" panose="020B0604020202020204" pitchFamily="34" charset="0"/>
              <a:buChar char="•"/>
            </a:pPr>
            <a:endParaRPr lang="en-US" sz="2000" b="0" dirty="0"/>
          </a:p>
        </p:txBody>
      </p:sp>
      <p:sp>
        <p:nvSpPr>
          <p:cNvPr id="4" name="Text Placeholder 3">
            <a:extLst>
              <a:ext uri="{FF2B5EF4-FFF2-40B4-BE49-F238E27FC236}">
                <a16:creationId xmlns:a16="http://schemas.microsoft.com/office/drawing/2014/main" id="{3B2EB757-12ED-40EC-AFBD-2C27E6D97614}"/>
              </a:ext>
            </a:extLst>
          </p:cNvPr>
          <p:cNvSpPr>
            <a:spLocks noGrp="1"/>
          </p:cNvSpPr>
          <p:nvPr>
            <p:ph type="body" sz="quarter" idx="11"/>
          </p:nvPr>
        </p:nvSpPr>
        <p:spPr/>
        <p:txBody>
          <a:bodyPr/>
          <a:lstStyle/>
          <a:p>
            <a:pPr lvl="0"/>
            <a:r>
              <a:rPr lang="en-US" sz="2000" dirty="0"/>
              <a:t>The humanitarian imperative</a:t>
            </a:r>
          </a:p>
          <a:p>
            <a:pPr marL="342900" lvl="0" indent="-342900">
              <a:buFont typeface="Arial" panose="020B0604020202020204" pitchFamily="34" charset="0"/>
              <a:buChar char="•"/>
            </a:pPr>
            <a:r>
              <a:rPr lang="en-US" sz="2000" b="0" dirty="0"/>
              <a:t>Information saves lives</a:t>
            </a:r>
          </a:p>
          <a:p>
            <a:pPr marL="342900" lvl="0" indent="-342900">
              <a:buFont typeface="Arial" panose="020B0604020202020204" pitchFamily="34" charset="0"/>
              <a:buChar char="•"/>
            </a:pPr>
            <a:r>
              <a:rPr lang="en-US" sz="2000" b="0" dirty="0"/>
              <a:t>Provides psychological reassurance</a:t>
            </a:r>
          </a:p>
          <a:p>
            <a:pPr>
              <a:spcBef>
                <a:spcPts val="1200"/>
              </a:spcBef>
            </a:pPr>
            <a:r>
              <a:rPr lang="en-US" sz="2000" dirty="0"/>
              <a:t>Do no harm </a:t>
            </a:r>
          </a:p>
          <a:p>
            <a:pPr marL="342900" indent="-342900">
              <a:buFont typeface="Arial" panose="020B0604020202020204" pitchFamily="34" charset="0"/>
              <a:buChar char="•"/>
            </a:pPr>
            <a:r>
              <a:rPr lang="en-US" sz="2000" b="0" dirty="0"/>
              <a:t>Identifies misunderstandings</a:t>
            </a:r>
          </a:p>
          <a:p>
            <a:pPr marL="342900" indent="-342900">
              <a:buFont typeface="Arial" panose="020B0604020202020204" pitchFamily="34" charset="0"/>
              <a:buChar char="•"/>
            </a:pPr>
            <a:r>
              <a:rPr lang="en-US" sz="2000" b="0" dirty="0"/>
              <a:t>Manages expectations</a:t>
            </a:r>
          </a:p>
          <a:p>
            <a:pPr marL="342900" indent="-342900">
              <a:buFont typeface="Arial" panose="020B0604020202020204" pitchFamily="34" charset="0"/>
              <a:buChar char="•"/>
            </a:pPr>
            <a:r>
              <a:rPr lang="en-US" sz="2000" b="0" dirty="0"/>
              <a:t>Reduce community conflicts/tensions</a:t>
            </a:r>
          </a:p>
          <a:p>
            <a:pPr>
              <a:spcBef>
                <a:spcPts val="1200"/>
              </a:spcBef>
            </a:pPr>
            <a:r>
              <a:rPr lang="en-US" sz="2000" dirty="0"/>
              <a:t>Agency </a:t>
            </a:r>
          </a:p>
          <a:p>
            <a:pPr marL="342900" indent="-342900">
              <a:buFont typeface="Arial" panose="020B0604020202020204" pitchFamily="34" charset="0"/>
              <a:buChar char="•"/>
            </a:pPr>
            <a:r>
              <a:rPr lang="en-US" sz="2000" b="0" dirty="0"/>
              <a:t>Enables communities to help themselves</a:t>
            </a:r>
          </a:p>
          <a:p>
            <a:pPr marL="342900" indent="-342900">
              <a:buFont typeface="Arial" panose="020B0604020202020204" pitchFamily="34" charset="0"/>
              <a:buChar char="•"/>
            </a:pPr>
            <a:r>
              <a:rPr lang="en-US" sz="2000" b="0" dirty="0"/>
              <a:t>Engages them in response</a:t>
            </a:r>
          </a:p>
          <a:p>
            <a:pPr marL="342900" indent="-342900">
              <a:buFont typeface="Arial" panose="020B0604020202020204" pitchFamily="34" charset="0"/>
              <a:buChar char="•"/>
            </a:pPr>
            <a:r>
              <a:rPr lang="en-US" sz="2000" b="0" dirty="0"/>
              <a:t>Supports </a:t>
            </a:r>
            <a:r>
              <a:rPr lang="en-US" sz="2000" b="0" dirty="0" err="1"/>
              <a:t>behaviour</a:t>
            </a:r>
            <a:r>
              <a:rPr lang="en-US" sz="2000" b="0" dirty="0"/>
              <a:t> change</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040880" cy="381000"/>
          </a:xfrm>
        </p:spPr>
        <p:txBody>
          <a:bodyPr/>
          <a:lstStyle/>
          <a:p>
            <a:r>
              <a:rPr lang="en-US" dirty="0"/>
              <a:t>Why communicate and engage with communities?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spTree>
    <p:extLst>
      <p:ext uri="{BB962C8B-B14F-4D97-AF65-F5344CB8AC3E}">
        <p14:creationId xmlns:p14="http://schemas.microsoft.com/office/powerpoint/2010/main" val="249195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040880" cy="381000"/>
          </a:xfrm>
        </p:spPr>
        <p:txBody>
          <a:bodyPr/>
          <a:lstStyle/>
          <a:p>
            <a:r>
              <a:rPr lang="en-US" dirty="0"/>
              <a:t>Communication is aid</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pic>
        <p:nvPicPr>
          <p:cNvPr id="12" name="Communication is Aid">
            <a:hlinkClick r:id="" action="ppaction://media"/>
            <a:extLst>
              <a:ext uri="{FF2B5EF4-FFF2-40B4-BE49-F238E27FC236}">
                <a16:creationId xmlns:a16="http://schemas.microsoft.com/office/drawing/2014/main" id="{D9CE2CD3-2178-4B22-A793-9C3E34049D2A}"/>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33612" y="2057400"/>
            <a:ext cx="7724775" cy="4119637"/>
          </a:xfrm>
          <a:prstGeom prst="rect">
            <a:avLst/>
          </a:prstGeom>
        </p:spPr>
      </p:pic>
    </p:spTree>
    <p:extLst>
      <p:ext uri="{BB962C8B-B14F-4D97-AF65-F5344CB8AC3E}">
        <p14:creationId xmlns:p14="http://schemas.microsoft.com/office/powerpoint/2010/main" val="1911158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110992-5CD8-41D2-A218-19CB21DD6E7A}"/>
              </a:ext>
            </a:extLst>
          </p:cNvPr>
          <p:cNvSpPr>
            <a:spLocks noGrp="1"/>
          </p:cNvSpPr>
          <p:nvPr>
            <p:ph type="body" sz="quarter" idx="16"/>
          </p:nvPr>
        </p:nvSpPr>
        <p:spPr/>
        <p:txBody>
          <a:bodyPr/>
          <a:lstStyle/>
          <a:p>
            <a:pPr lvl="1">
              <a:lnSpc>
                <a:spcPct val="100000"/>
              </a:lnSpc>
            </a:pPr>
            <a:r>
              <a:rPr lang="en-US" dirty="0"/>
              <a:t>In pairs, discuss what qualities make communications with communities effective?</a:t>
            </a:r>
          </a:p>
        </p:txBody>
      </p:sp>
      <p:sp>
        <p:nvSpPr>
          <p:cNvPr id="5" name="Title 4">
            <a:extLst>
              <a:ext uri="{FF2B5EF4-FFF2-40B4-BE49-F238E27FC236}">
                <a16:creationId xmlns:a16="http://schemas.microsoft.com/office/drawing/2014/main" id="{61224CDD-91F1-47CE-BC97-1930114D8CAF}"/>
              </a:ext>
            </a:extLst>
          </p:cNvPr>
          <p:cNvSpPr>
            <a:spLocks noGrp="1"/>
          </p:cNvSpPr>
          <p:nvPr>
            <p:ph type="title"/>
          </p:nvPr>
        </p:nvSpPr>
        <p:spPr/>
        <p:txBody>
          <a:bodyPr/>
          <a:lstStyle/>
          <a:p>
            <a:r>
              <a:rPr lang="en-US" dirty="0"/>
              <a:t>BRAINSTORM</a:t>
            </a:r>
          </a:p>
        </p:txBody>
      </p:sp>
    </p:spTree>
    <p:extLst>
      <p:ext uri="{BB962C8B-B14F-4D97-AF65-F5344CB8AC3E}">
        <p14:creationId xmlns:p14="http://schemas.microsoft.com/office/powerpoint/2010/main" val="354016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3DEA0-6BBC-431F-A2F3-9CB5BE456663}"/>
              </a:ext>
            </a:extLst>
          </p:cNvPr>
          <p:cNvSpPr>
            <a:spLocks noGrp="1"/>
          </p:cNvSpPr>
          <p:nvPr>
            <p:ph type="body" sz="quarter" idx="10"/>
          </p:nvPr>
        </p:nvSpPr>
        <p:spPr/>
        <p:txBody>
          <a:bodyPr/>
          <a:lstStyle/>
          <a:p>
            <a:pPr marL="342900" lvl="0" indent="-342900">
              <a:spcBef>
                <a:spcPts val="1200"/>
              </a:spcBef>
              <a:buFont typeface="Arial" panose="020B0604020202020204" pitchFamily="34" charset="0"/>
              <a:buChar char="•"/>
            </a:pPr>
            <a:r>
              <a:rPr lang="en-US" dirty="0"/>
              <a:t> Needs-based</a:t>
            </a:r>
          </a:p>
          <a:p>
            <a:pPr marL="342900" lvl="0" indent="-342900">
              <a:spcBef>
                <a:spcPts val="1200"/>
              </a:spcBef>
              <a:buFont typeface="Arial" panose="020B0604020202020204" pitchFamily="34" charset="0"/>
              <a:buChar char="•"/>
            </a:pPr>
            <a:r>
              <a:rPr lang="en-US" dirty="0"/>
              <a:t> Inclusive</a:t>
            </a:r>
          </a:p>
          <a:p>
            <a:pPr marL="342900" lvl="0" indent="-342900">
              <a:spcBef>
                <a:spcPts val="1200"/>
              </a:spcBef>
              <a:buFont typeface="Arial" panose="020B0604020202020204" pitchFamily="34" charset="0"/>
              <a:buChar char="•"/>
            </a:pPr>
            <a:r>
              <a:rPr lang="en-US" dirty="0"/>
              <a:t> Accurate, on time and useful </a:t>
            </a:r>
          </a:p>
          <a:p>
            <a:pPr marL="342900" lvl="0" indent="-342900">
              <a:spcBef>
                <a:spcPts val="1200"/>
              </a:spcBef>
              <a:buFont typeface="Arial" panose="020B0604020202020204" pitchFamily="34" charset="0"/>
              <a:buChar char="•"/>
            </a:pPr>
            <a:r>
              <a:rPr lang="en-US" dirty="0"/>
              <a:t> Understandable </a:t>
            </a:r>
          </a:p>
          <a:p>
            <a:pPr marL="342900" lvl="0" indent="-342900">
              <a:spcBef>
                <a:spcPts val="1200"/>
              </a:spcBef>
              <a:buFont typeface="Arial" panose="020B0604020202020204" pitchFamily="34" charset="0"/>
              <a:buChar char="•"/>
            </a:pPr>
            <a:r>
              <a:rPr lang="en-US" dirty="0"/>
              <a:t> Useable</a:t>
            </a:r>
          </a:p>
          <a:p>
            <a:pPr marL="342900" lvl="0" indent="-342900">
              <a:spcBef>
                <a:spcPts val="1200"/>
              </a:spcBef>
              <a:buFont typeface="Arial" panose="020B0604020202020204" pitchFamily="34" charset="0"/>
              <a:buChar char="•"/>
            </a:pPr>
            <a:r>
              <a:rPr lang="en-US" dirty="0"/>
              <a:t> Two-way</a:t>
            </a:r>
          </a:p>
          <a:p>
            <a:pPr marL="342900" lvl="0" indent="-342900">
              <a:spcBef>
                <a:spcPts val="1200"/>
              </a:spcBef>
              <a:buFont typeface="Arial" panose="020B0604020202020204" pitchFamily="34" charset="0"/>
              <a:buChar char="•"/>
            </a:pPr>
            <a:r>
              <a:rPr lang="en-US" dirty="0"/>
              <a:t> Responsive</a:t>
            </a:r>
            <a:endParaRPr lang="en-US" b="0" dirty="0"/>
          </a:p>
        </p:txBody>
      </p:sp>
      <p:sp>
        <p:nvSpPr>
          <p:cNvPr id="4" name="Text Placeholder 3">
            <a:extLst>
              <a:ext uri="{FF2B5EF4-FFF2-40B4-BE49-F238E27FC236}">
                <a16:creationId xmlns:a16="http://schemas.microsoft.com/office/drawing/2014/main" id="{3B2EB757-12ED-40EC-AFBD-2C27E6D97614}"/>
              </a:ext>
            </a:extLst>
          </p:cNvPr>
          <p:cNvSpPr>
            <a:spLocks noGrp="1"/>
          </p:cNvSpPr>
          <p:nvPr>
            <p:ph type="body" sz="quarter" idx="11"/>
          </p:nvPr>
        </p:nvSpPr>
        <p:spPr/>
        <p:txBody>
          <a:bodyPr vert="horz" lIns="0" tIns="0" rIns="0" bIns="0" numCol="1" rtlCol="0">
            <a:noAutofit/>
          </a:bodyPr>
          <a:lstStyle/>
          <a:p>
            <a:pPr marL="342900" indent="-342900">
              <a:spcBef>
                <a:spcPts val="1200"/>
              </a:spcBef>
              <a:buChar char="•"/>
            </a:pPr>
            <a:r>
              <a:rPr lang="en-US" dirty="0"/>
              <a:t> Accessible </a:t>
            </a:r>
          </a:p>
          <a:p>
            <a:pPr marL="342900" indent="-342900">
              <a:spcBef>
                <a:spcPts val="1200"/>
              </a:spcBef>
              <a:buChar char="•"/>
            </a:pPr>
            <a:r>
              <a:rPr lang="en-US" dirty="0"/>
              <a:t> Coordinated </a:t>
            </a:r>
          </a:p>
          <a:p>
            <a:pPr marL="342900" indent="-342900">
              <a:spcBef>
                <a:spcPts val="1200"/>
              </a:spcBef>
              <a:buChar char="•"/>
            </a:pPr>
            <a:r>
              <a:rPr lang="en-US" dirty="0"/>
              <a:t> Monitored </a:t>
            </a:r>
          </a:p>
          <a:p>
            <a:pPr marL="342900" indent="-342900">
              <a:spcBef>
                <a:spcPts val="1200"/>
              </a:spcBef>
              <a:buChar char="•"/>
            </a:pPr>
            <a:r>
              <a:rPr lang="en-US" dirty="0"/>
              <a:t> Recorded</a:t>
            </a:r>
          </a:p>
          <a:p>
            <a:pPr marL="342900" indent="-342900">
              <a:spcBef>
                <a:spcPts val="1200"/>
              </a:spcBef>
              <a:buChar char="•"/>
            </a:pPr>
            <a:r>
              <a:rPr lang="en-US" dirty="0"/>
              <a:t> Locally connected </a:t>
            </a:r>
          </a:p>
          <a:p>
            <a:pPr marL="342900" indent="-342900">
              <a:spcBef>
                <a:spcPts val="1200"/>
              </a:spcBef>
              <a:buChar char="•"/>
            </a:pPr>
            <a:r>
              <a:rPr lang="en-US" dirty="0"/>
              <a:t> Between communities</a:t>
            </a:r>
          </a:p>
          <a:p>
            <a:pPr marL="342900" indent="-342900">
              <a:spcBef>
                <a:spcPts val="1200"/>
              </a:spcBef>
              <a:buChar char="•"/>
            </a:pPr>
            <a:r>
              <a:rPr lang="en-US" dirty="0"/>
              <a:t> Trust</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680960" cy="381000"/>
          </a:xfrm>
        </p:spPr>
        <p:txBody>
          <a:bodyPr/>
          <a:lstStyle/>
          <a:p>
            <a:r>
              <a:rPr lang="en-US" dirty="0"/>
              <a:t>Effective communicate with communities is…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spTree>
    <p:extLst>
      <p:ext uri="{BB962C8B-B14F-4D97-AF65-F5344CB8AC3E}">
        <p14:creationId xmlns:p14="http://schemas.microsoft.com/office/powerpoint/2010/main" val="12760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680960" cy="381000"/>
          </a:xfrm>
        </p:spPr>
        <p:txBody>
          <a:bodyPr/>
          <a:lstStyle/>
          <a:p>
            <a:r>
              <a:rPr lang="en-US" dirty="0"/>
              <a:t>Community influencers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grpSp>
        <p:nvGrpSpPr>
          <p:cNvPr id="10" name="Group 9">
            <a:extLst>
              <a:ext uri="{FF2B5EF4-FFF2-40B4-BE49-F238E27FC236}">
                <a16:creationId xmlns:a16="http://schemas.microsoft.com/office/drawing/2014/main" id="{10611559-E6C9-4E5A-82CF-F36E0D14187C}"/>
              </a:ext>
            </a:extLst>
          </p:cNvPr>
          <p:cNvGrpSpPr/>
          <p:nvPr/>
        </p:nvGrpSpPr>
        <p:grpSpPr>
          <a:xfrm>
            <a:off x="1707566" y="1752600"/>
            <a:ext cx="8776867" cy="4860536"/>
            <a:chOff x="1700600" y="1733288"/>
            <a:chExt cx="8776867" cy="4860536"/>
          </a:xfrm>
        </p:grpSpPr>
        <p:sp>
          <p:nvSpPr>
            <p:cNvPr id="12" name="Rectangle 11">
              <a:extLst>
                <a:ext uri="{FF2B5EF4-FFF2-40B4-BE49-F238E27FC236}">
                  <a16:creationId xmlns:a16="http://schemas.microsoft.com/office/drawing/2014/main" id="{5E993612-CBE1-41DF-9954-6BA20F0E2F25}"/>
                </a:ext>
              </a:extLst>
            </p:cNvPr>
            <p:cNvSpPr/>
            <p:nvPr/>
          </p:nvSpPr>
          <p:spPr>
            <a:xfrm>
              <a:off x="1700600" y="5245135"/>
              <a:ext cx="2432304" cy="1131079"/>
            </a:xfrm>
            <a:prstGeom prst="rect">
              <a:avLst/>
            </a:prstGeom>
          </p:spPr>
          <p:txBody>
            <a:bodyPr wrap="square">
              <a:spAutoFit/>
            </a:bodyPr>
            <a:lstStyle/>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Community meetings</a:t>
              </a:r>
              <a:endParaRPr kumimoji="0" lang="en-US"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Door-to-door visits</a:t>
              </a:r>
              <a:endParaRPr kumimoji="0" lang="en-US"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Information desks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Community theatre/drama</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Mobile cinema</a:t>
              </a:r>
            </a:p>
          </p:txBody>
        </p:sp>
        <p:sp>
          <p:nvSpPr>
            <p:cNvPr id="13" name="Rectangle 12">
              <a:extLst>
                <a:ext uri="{FF2B5EF4-FFF2-40B4-BE49-F238E27FC236}">
                  <a16:creationId xmlns:a16="http://schemas.microsoft.com/office/drawing/2014/main" id="{E3F29EC0-44DF-4C5A-9388-61998B703E6E}"/>
                </a:ext>
              </a:extLst>
            </p:cNvPr>
            <p:cNvSpPr/>
            <p:nvPr/>
          </p:nvSpPr>
          <p:spPr>
            <a:xfrm>
              <a:off x="4036892" y="5254996"/>
              <a:ext cx="2377440" cy="1131079"/>
            </a:xfrm>
            <a:prstGeom prst="rect">
              <a:avLst/>
            </a:prstGeom>
          </p:spPr>
          <p:txBody>
            <a:bodyPr wrap="square">
              <a:spAutoFit/>
            </a:bodyPr>
            <a:lstStyle/>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Megaphones/loud speakers/sound trucks </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TV and radio (e.g. pay  for broadcast time; take part in interactive shows...)</a:t>
              </a:r>
            </a:p>
          </p:txBody>
        </p:sp>
        <p:sp>
          <p:nvSpPr>
            <p:cNvPr id="14" name="Rectangle 13">
              <a:extLst>
                <a:ext uri="{FF2B5EF4-FFF2-40B4-BE49-F238E27FC236}">
                  <a16:creationId xmlns:a16="http://schemas.microsoft.com/office/drawing/2014/main" id="{9B9B1235-90FC-4582-AB43-C824C31B2978}"/>
                </a:ext>
              </a:extLst>
            </p:cNvPr>
            <p:cNvSpPr/>
            <p:nvPr/>
          </p:nvSpPr>
          <p:spPr>
            <a:xfrm>
              <a:off x="6482911" y="4839498"/>
              <a:ext cx="2432304" cy="1546577"/>
            </a:xfrm>
            <a:prstGeom prst="rect">
              <a:avLst/>
            </a:prstGeom>
          </p:spPr>
          <p:txBody>
            <a:bodyPr wrap="square">
              <a:spAutoFit/>
            </a:bodyPr>
            <a:lstStyle/>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Newspapers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Flyers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Fact sheets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Posters</a:t>
              </a:r>
              <a:endParaRPr kumimoji="0" lang="en-US"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Notice boards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Billboards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Wall murals</a:t>
              </a:r>
            </a:p>
          </p:txBody>
        </p:sp>
        <p:sp>
          <p:nvSpPr>
            <p:cNvPr id="15" name="Rectangle 14">
              <a:extLst>
                <a:ext uri="{FF2B5EF4-FFF2-40B4-BE49-F238E27FC236}">
                  <a16:creationId xmlns:a16="http://schemas.microsoft.com/office/drawing/2014/main" id="{AB62596D-0A6E-4876-8193-15C5D1189215}"/>
                </a:ext>
              </a:extLst>
            </p:cNvPr>
            <p:cNvSpPr/>
            <p:nvPr/>
          </p:nvSpPr>
          <p:spPr>
            <a:xfrm>
              <a:off x="8001000" y="4631748"/>
              <a:ext cx="2432304" cy="1962076"/>
            </a:xfrm>
            <a:prstGeom prst="rect">
              <a:avLst/>
            </a:prstGeom>
          </p:spPr>
          <p:txBody>
            <a:bodyPr wrap="square">
              <a:spAutoFit/>
            </a:bodyPr>
            <a:lstStyle/>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Toll-free hotlines</a:t>
              </a:r>
              <a:endParaRPr kumimoji="0" lang="en-US"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SMS/text messages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Dedicated apps</a:t>
              </a:r>
              <a:endParaRPr kumimoji="0" lang="en-US"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Social media: Facebook, Instagram, Twitter… </a:t>
              </a:r>
              <a:endParaRPr kumimoji="0" lang="en-US"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Messaging apps (e.g. WhatsApp groups/Telegram channels…)</a:t>
              </a:r>
            </a:p>
            <a:p>
              <a:pPr marL="192881" marR="0" lvl="0" indent="-192881" algn="l" defTabSz="914400" rtl="0" eaLnBrk="1" fontAlgn="auto" latinLnBrk="0" hangingPunct="1">
                <a:lnSpc>
                  <a:spcPct val="100000"/>
                </a:lnSpc>
                <a:spcBef>
                  <a:spcPts val="0"/>
                </a:spcBef>
                <a:spcAft>
                  <a:spcPts val="0"/>
                </a:spcAft>
                <a:buClrTx/>
                <a:buSzTx/>
                <a:buFont typeface="Arial,Sans-Serif"/>
                <a:buChar char="•"/>
                <a:tabLst/>
                <a:defRPr/>
              </a:pPr>
              <a:endParaRPr kumimoji="0" lang="en-GB" sz="1350" b="0" i="0" u="none" strike="noStrike" kern="120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p:txBody>
        </p:sp>
        <p:pic>
          <p:nvPicPr>
            <p:cNvPr id="16" name="Picture 2" descr="Influencer Marketing: 5 Dos and Don'ts | Vuelio">
              <a:extLst>
                <a:ext uri="{FF2B5EF4-FFF2-40B4-BE49-F238E27FC236}">
                  <a16:creationId xmlns:a16="http://schemas.microsoft.com/office/drawing/2014/main" id="{1E612B1E-002F-4E86-BC75-1B9C5DF3ABF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55544" y="1745759"/>
              <a:ext cx="3420148" cy="1935083"/>
            </a:xfrm>
            <a:prstGeom prst="rect">
              <a:avLst/>
            </a:prstGeom>
            <a:solidFill>
              <a:srgbClr val="ED7305"/>
            </a:solidFill>
            <a:ln>
              <a:solidFill>
                <a:srgbClr val="ED7305"/>
              </a:solidFill>
            </a:ln>
          </p:spPr>
        </p:pic>
        <p:pic>
          <p:nvPicPr>
            <p:cNvPr id="17" name="Picture 10" descr="Sick Mask Icon Images, Stock Photos &amp; Vectors | Shutterstock">
              <a:extLst>
                <a:ext uri="{FF2B5EF4-FFF2-40B4-BE49-F238E27FC236}">
                  <a16:creationId xmlns:a16="http://schemas.microsoft.com/office/drawing/2014/main" id="{F5FA6679-8766-4DA3-B1CD-71517636501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796612" y="3982248"/>
              <a:ext cx="1790129" cy="9806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E newspaper, journal, newspaper, press, print media icon">
              <a:extLst>
                <a:ext uri="{FF2B5EF4-FFF2-40B4-BE49-F238E27FC236}">
                  <a16:creationId xmlns:a16="http://schemas.microsoft.com/office/drawing/2014/main" id="{C9F864A0-DD47-48F0-9D00-5E19A583DA8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22681" y="3816262"/>
              <a:ext cx="552356" cy="5523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Free Satellite Truck Cliparts, Download Free Clip Art, Free Clip Art on  Clipart Library">
              <a:extLst>
                <a:ext uri="{FF2B5EF4-FFF2-40B4-BE49-F238E27FC236}">
                  <a16:creationId xmlns:a16="http://schemas.microsoft.com/office/drawing/2014/main" id="{69C3A17B-04EB-4423-AB08-9E2C91EF24D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77018" y="3710361"/>
              <a:ext cx="1177017" cy="117701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904BEED-99D6-4809-B134-6AC9720089AE}"/>
                </a:ext>
              </a:extLst>
            </p:cNvPr>
            <p:cNvSpPr txBox="1"/>
            <p:nvPr/>
          </p:nvSpPr>
          <p:spPr>
            <a:xfrm>
              <a:off x="1896597" y="4886014"/>
              <a:ext cx="1627369" cy="323165"/>
            </a:xfrm>
            <a:prstGeom prst="rect">
              <a:avLst/>
            </a:prstGeom>
            <a:solidFill>
              <a:srgbClr val="00374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FACE-TO-FACE</a:t>
              </a:r>
            </a:p>
          </p:txBody>
        </p:sp>
        <p:sp>
          <p:nvSpPr>
            <p:cNvPr id="21" name="TextBox 20">
              <a:extLst>
                <a:ext uri="{FF2B5EF4-FFF2-40B4-BE49-F238E27FC236}">
                  <a16:creationId xmlns:a16="http://schemas.microsoft.com/office/drawing/2014/main" id="{9BF58E02-63C7-4126-BDCE-A923C7C5F787}"/>
                </a:ext>
              </a:extLst>
            </p:cNvPr>
            <p:cNvSpPr txBox="1"/>
            <p:nvPr/>
          </p:nvSpPr>
          <p:spPr>
            <a:xfrm>
              <a:off x="4286969" y="4886014"/>
              <a:ext cx="2089033" cy="323165"/>
            </a:xfrm>
            <a:prstGeom prst="rect">
              <a:avLst/>
            </a:prstGeom>
            <a:solidFill>
              <a:srgbClr val="00374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BROADCAST MEDIA</a:t>
              </a:r>
            </a:p>
          </p:txBody>
        </p:sp>
        <p:sp>
          <p:nvSpPr>
            <p:cNvPr id="22" name="TextBox 21">
              <a:extLst>
                <a:ext uri="{FF2B5EF4-FFF2-40B4-BE49-F238E27FC236}">
                  <a16:creationId xmlns:a16="http://schemas.microsoft.com/office/drawing/2014/main" id="{E5CD72E6-9250-442C-9F76-BFDC645B3619}"/>
                </a:ext>
              </a:extLst>
            </p:cNvPr>
            <p:cNvSpPr txBox="1"/>
            <p:nvPr/>
          </p:nvSpPr>
          <p:spPr>
            <a:xfrm>
              <a:off x="6856228" y="4480356"/>
              <a:ext cx="761747" cy="323165"/>
            </a:xfrm>
            <a:prstGeom prst="rect">
              <a:avLst/>
            </a:prstGeom>
            <a:solidFill>
              <a:srgbClr val="00374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PRINT</a:t>
              </a:r>
            </a:p>
          </p:txBody>
        </p:sp>
        <p:sp>
          <p:nvSpPr>
            <p:cNvPr id="23" name="TextBox 22">
              <a:extLst>
                <a:ext uri="{FF2B5EF4-FFF2-40B4-BE49-F238E27FC236}">
                  <a16:creationId xmlns:a16="http://schemas.microsoft.com/office/drawing/2014/main" id="{553B1BBB-E3F8-41DC-86BF-1950B93F973E}"/>
                </a:ext>
              </a:extLst>
            </p:cNvPr>
            <p:cNvSpPr txBox="1"/>
            <p:nvPr/>
          </p:nvSpPr>
          <p:spPr>
            <a:xfrm>
              <a:off x="7991145" y="4239390"/>
              <a:ext cx="2486322" cy="323165"/>
            </a:xfrm>
            <a:prstGeom prst="rect">
              <a:avLst/>
            </a:prstGeom>
            <a:solidFill>
              <a:srgbClr val="00374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MOBILE / SOCIAL MEDIA</a:t>
              </a:r>
            </a:p>
          </p:txBody>
        </p:sp>
        <p:sp>
          <p:nvSpPr>
            <p:cNvPr id="24" name="TextBox 23">
              <a:extLst>
                <a:ext uri="{FF2B5EF4-FFF2-40B4-BE49-F238E27FC236}">
                  <a16:creationId xmlns:a16="http://schemas.microsoft.com/office/drawing/2014/main" id="{B013400A-E803-44D8-A49B-3B7ABA422396}"/>
                </a:ext>
              </a:extLst>
            </p:cNvPr>
            <p:cNvSpPr txBox="1"/>
            <p:nvPr/>
          </p:nvSpPr>
          <p:spPr>
            <a:xfrm>
              <a:off x="5375526" y="2209511"/>
              <a:ext cx="5057777" cy="1477328"/>
            </a:xfrm>
            <a:prstGeom prst="rect">
              <a:avLst/>
            </a:prstGeom>
            <a:solidFill>
              <a:srgbClr val="ED7305">
                <a:lumMod val="20000"/>
                <a:lumOff val="80000"/>
              </a:srgbClr>
            </a:solidFill>
          </p:spPr>
          <p:txBody>
            <a:bodyPr wrap="square" rtlCol="0">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Community figures (e.g. elderly, women…)</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Local &amp; religious leaders (e.g. </a:t>
              </a:r>
              <a:r>
                <a:rPr kumimoji="0" lang="en-US" sz="1500" b="0" i="0" u="none" strike="noStrike" kern="0" cap="none" spc="0" normalizeH="0" baseline="0" noProof="0" dirty="0" err="1">
                  <a:ln>
                    <a:noFill/>
                  </a:ln>
                  <a:solidFill>
                    <a:srgbClr val="003748"/>
                  </a:solidFill>
                  <a:effectLst/>
                  <a:uLnTx/>
                  <a:uFillTx/>
                  <a:latin typeface="Arial" panose="020B0604020202020204" pitchFamily="34" charset="0"/>
                  <a:ea typeface="+mn-ea"/>
                  <a:cs typeface="Arial" panose="020B0604020202020204" pitchFamily="34" charset="0"/>
                </a:rPr>
                <a:t>Wakili</a:t>
              </a: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 </a:t>
              </a:r>
              <a:r>
                <a:rPr kumimoji="0" lang="en-US" sz="1500" b="0" i="0" u="none" strike="noStrike" kern="0" cap="none" spc="0" normalizeH="0" baseline="0" noProof="0" dirty="0" err="1">
                  <a:ln>
                    <a:noFill/>
                  </a:ln>
                  <a:solidFill>
                    <a:srgbClr val="003748"/>
                  </a:solidFill>
                  <a:effectLst/>
                  <a:uLnTx/>
                  <a:uFillTx/>
                  <a:latin typeface="Arial" panose="020B0604020202020204" pitchFamily="34" charset="0"/>
                  <a:ea typeface="+mn-ea"/>
                  <a:cs typeface="Arial" panose="020B0604020202020204" pitchFamily="34" charset="0"/>
                </a:rPr>
                <a:t>Gozars</a:t>
              </a: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 mullahs)</a:t>
              </a:r>
              <a:endParaRPr kumimoji="0" lang="en-GB"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Citizens’ representatives (e.g. GA/CDC reps)</a:t>
              </a:r>
              <a:endParaRPr kumimoji="0" lang="en-GB"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School teachers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Health-care workers </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rPr>
                <a:t>Non-state armed groups </a:t>
              </a:r>
              <a:endParaRPr kumimoji="0" lang="en-GB" sz="1500" b="0" i="0" u="none" strike="noStrike" kern="0" cap="none" spc="0" normalizeH="0" baseline="0" noProof="0" dirty="0">
                <a:ln>
                  <a:noFill/>
                </a:ln>
                <a:solidFill>
                  <a:srgbClr val="003748"/>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49FEA07D-982A-4C59-9B19-951B2E0E4190}"/>
                </a:ext>
              </a:extLst>
            </p:cNvPr>
            <p:cNvSpPr txBox="1"/>
            <p:nvPr/>
          </p:nvSpPr>
          <p:spPr>
            <a:xfrm>
              <a:off x="5374074" y="1733288"/>
              <a:ext cx="5057777" cy="415498"/>
            </a:xfrm>
            <a:prstGeom prst="rect">
              <a:avLst/>
            </a:prstGeom>
            <a:solidFill>
              <a:srgbClr val="ED7305">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COMMUNITY INFLUENCERS</a:t>
              </a:r>
            </a:p>
          </p:txBody>
        </p:sp>
        <p:pic>
          <p:nvPicPr>
            <p:cNvPr id="26" name="Picture 18" descr="App, application, hand, mobile, phone, social, social media icon">
              <a:extLst>
                <a:ext uri="{FF2B5EF4-FFF2-40B4-BE49-F238E27FC236}">
                  <a16:creationId xmlns:a16="http://schemas.microsoft.com/office/drawing/2014/main" id="{1085B744-F3BD-4FFD-A0E9-A5EBC1934C8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532631" y="2981167"/>
              <a:ext cx="1177017" cy="1177017"/>
            </a:xfrm>
            <a:prstGeom prst="rect">
              <a:avLst/>
            </a:prstGeom>
            <a:noFill/>
            <a:extLst>
              <a:ext uri="{909E8E84-426E-40DD-AFC4-6F175D3DCCD1}">
                <a14:hiddenFill xmlns:a14="http://schemas.microsoft.com/office/drawing/2010/main">
                  <a:solidFill>
                    <a:srgbClr val="FFFFFF"/>
                  </a:solidFill>
                </a14:hiddenFill>
              </a:ext>
            </a:extLst>
          </p:spPr>
        </p:pic>
        <p:sp>
          <p:nvSpPr>
            <p:cNvPr id="27" name="Graphic 13" descr="Magnifying glass">
              <a:extLst>
                <a:ext uri="{FF2B5EF4-FFF2-40B4-BE49-F238E27FC236}">
                  <a16:creationId xmlns:a16="http://schemas.microsoft.com/office/drawing/2014/main" id="{CACCA449-1981-4A55-B420-EADFE680CD28}"/>
                </a:ext>
              </a:extLst>
            </p:cNvPr>
            <p:cNvSpPr/>
            <p:nvPr/>
          </p:nvSpPr>
          <p:spPr>
            <a:xfrm rot="5803630">
              <a:off x="7534666" y="2739006"/>
              <a:ext cx="2453201" cy="2438051"/>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FF0000"/>
            </a:solidFill>
            <a:ln w="63500" cap="flat">
              <a:solidFill>
                <a:srgbClr val="00374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374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1458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INFORMATION PROVISION</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Summary</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5A5A5A"/>
                </a:solidFill>
                <a:effectLst/>
                <a:uLnTx/>
                <a:uFillTx/>
                <a:latin typeface="Roboto"/>
                <a:ea typeface="+mn-ea"/>
                <a:cs typeface="+mn-cs"/>
              </a:rPr>
              <a:t>Communicating with people affected by crises is one of the most important elements of humanitarian response.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5A5A5A"/>
                </a:solidFill>
                <a:effectLst/>
                <a:uLnTx/>
                <a:uFillTx/>
                <a:latin typeface="Roboto"/>
                <a:ea typeface="+mn-ea"/>
                <a:cs typeface="+mn-cs"/>
              </a:rPr>
              <a:t>Communication can help people in an emergency by sharing information, helping them reduce risks and take control over their own recovery</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5A5A5A"/>
                </a:solidFill>
                <a:effectLst/>
                <a:uLnTx/>
                <a:uFillTx/>
                <a:latin typeface="Roboto"/>
                <a:ea typeface="+mn-ea"/>
                <a:cs typeface="+mn-cs"/>
              </a:rPr>
              <a:t>Insufficient or conflicting information can cause confusion and anger.</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5A5A5A"/>
                </a:solidFill>
                <a:effectLst/>
                <a:uLnTx/>
                <a:uFillTx/>
                <a:latin typeface="Roboto"/>
                <a:ea typeface="+mn-ea"/>
                <a:cs typeface="+mn-cs"/>
              </a:rPr>
              <a:t>Engaging communities can help design and implement better quality and more relevant programmes. It also enhances people’s sense of well-being and can help them adapt to the challenges they face.</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5A5A5A"/>
                </a:solidFill>
                <a:effectLst/>
                <a:uLnTx/>
                <a:uFillTx/>
                <a:latin typeface="Roboto"/>
                <a:ea typeface="+mn-ea"/>
                <a:cs typeface="+mn-cs"/>
              </a:rPr>
              <a:t>It is essential that the right people get the right information at the right time through the right channels.</a:t>
            </a:r>
          </a:p>
        </p:txBody>
      </p:sp>
    </p:spTree>
    <p:extLst>
      <p:ext uri="{BB962C8B-B14F-4D97-AF65-F5344CB8AC3E}">
        <p14:creationId xmlns:p14="http://schemas.microsoft.com/office/powerpoint/2010/main" val="1761505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C1F61C-1F5A-41A7-965B-930E2FC13A8B}"/>
              </a:ext>
            </a:extLst>
          </p:cNvPr>
          <p:cNvPicPr>
            <a:picLocks noChangeAspect="1"/>
          </p:cNvPicPr>
          <p:nvPr/>
        </p:nvPicPr>
        <p:blipFill>
          <a:blip r:embed="rId3"/>
          <a:stretch>
            <a:fillRect/>
          </a:stretch>
        </p:blipFill>
        <p:spPr>
          <a:xfrm>
            <a:off x="6657613" y="1990060"/>
            <a:ext cx="4910611" cy="3273740"/>
          </a:xfrm>
          <a:prstGeom prst="rect">
            <a:avLst/>
          </a:prstGeom>
        </p:spPr>
      </p:pic>
      <p:sp>
        <p:nvSpPr>
          <p:cNvPr id="3" name="Text Placeholder 2">
            <a:extLst>
              <a:ext uri="{FF2B5EF4-FFF2-40B4-BE49-F238E27FC236}">
                <a16:creationId xmlns:a16="http://schemas.microsoft.com/office/drawing/2014/main" id="{6BF3DEA0-6BBC-431F-A2F3-9CB5BE456663}"/>
              </a:ext>
            </a:extLst>
          </p:cNvPr>
          <p:cNvSpPr>
            <a:spLocks noGrp="1"/>
          </p:cNvSpPr>
          <p:nvPr>
            <p:ph type="body" sz="quarter" idx="10"/>
          </p:nvPr>
        </p:nvSpPr>
        <p:spPr/>
        <p:txBody>
          <a:bodyPr/>
          <a:lstStyle/>
          <a:p>
            <a:pPr lvl="0"/>
            <a:r>
              <a:rPr lang="en-US" dirty="0"/>
              <a:t>How do you communicate with your family? </a:t>
            </a:r>
          </a:p>
          <a:p>
            <a:pPr marL="342900" lvl="0" indent="-342900">
              <a:buFont typeface="Arial" panose="020B0604020202020204" pitchFamily="34" charset="0"/>
              <a:buChar char="•"/>
            </a:pPr>
            <a:r>
              <a:rPr lang="en-US" b="0" dirty="0"/>
              <a:t>Who uses WhatsApp to communicate with their older family members? </a:t>
            </a:r>
          </a:p>
          <a:p>
            <a:pPr marL="342900" lvl="0" indent="-342900">
              <a:buFont typeface="Arial" panose="020B0604020202020204" pitchFamily="34" charset="0"/>
              <a:buChar char="•"/>
            </a:pPr>
            <a:r>
              <a:rPr lang="en-US" b="0" dirty="0"/>
              <a:t>Who writes letters to their siblings? </a:t>
            </a:r>
          </a:p>
          <a:p>
            <a:pPr marL="342900" lvl="0" indent="-342900">
              <a:buFont typeface="Arial" panose="020B0604020202020204" pitchFamily="34" charset="0"/>
              <a:buChar char="•"/>
            </a:pPr>
            <a:r>
              <a:rPr lang="en-US" b="0" dirty="0"/>
              <a:t>Who emails their 2 year old son/daughter/nephew/niece? </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p:txBody>
          <a:bodyPr/>
          <a:lstStyle/>
          <a:p>
            <a:r>
              <a:rPr lang="en-US" dirty="0"/>
              <a:t>Communications preferences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spTree>
    <p:extLst>
      <p:ext uri="{BB962C8B-B14F-4D97-AF65-F5344CB8AC3E}">
        <p14:creationId xmlns:p14="http://schemas.microsoft.com/office/powerpoint/2010/main" val="1391073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3DEA0-6BBC-431F-A2F3-9CB5BE456663}"/>
              </a:ext>
            </a:extLst>
          </p:cNvPr>
          <p:cNvSpPr>
            <a:spLocks noGrp="1"/>
          </p:cNvSpPr>
          <p:nvPr>
            <p:ph type="body" sz="quarter" idx="10"/>
          </p:nvPr>
        </p:nvSpPr>
        <p:spPr>
          <a:xfrm>
            <a:off x="5174198" y="2002465"/>
            <a:ext cx="6388710" cy="4267200"/>
          </a:xfrm>
        </p:spPr>
        <p:txBody>
          <a:bodyPr/>
          <a:lstStyle/>
          <a:p>
            <a:pPr marL="342900" lvl="0" indent="-342900">
              <a:buFont typeface="Arial" panose="020B0604020202020204" pitchFamily="34" charset="0"/>
              <a:buChar char="•"/>
            </a:pPr>
            <a:r>
              <a:rPr lang="en-US" b="0" dirty="0"/>
              <a:t>In 2014, CDAC and ACPAS developed a tool to assess the information and communication needs of communities affected by disasters.</a:t>
            </a:r>
          </a:p>
          <a:p>
            <a:pPr marL="342900" lvl="0" indent="-342900">
              <a:buFont typeface="Arial" panose="020B0604020202020204" pitchFamily="34" charset="0"/>
              <a:buChar char="•"/>
            </a:pPr>
            <a:r>
              <a:rPr lang="en-US" b="0" dirty="0"/>
              <a:t>Five key questions are suggested, including explanations of why these questions should be asked, and how agencies could act on this data to improve communication in humanitarian response.</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10515600" cy="381000"/>
          </a:xfrm>
        </p:spPr>
        <p:txBody>
          <a:bodyPr/>
          <a:lstStyle/>
          <a:p>
            <a:r>
              <a:rPr lang="en-US" dirty="0">
                <a:highlight>
                  <a:srgbClr val="FFFF00"/>
                </a:highlight>
              </a:rPr>
              <a:t>Rapid information and communications assessment tool NEEDS UPDATING</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pic>
        <p:nvPicPr>
          <p:cNvPr id="8" name="Picture 7">
            <a:extLst>
              <a:ext uri="{FF2B5EF4-FFF2-40B4-BE49-F238E27FC236}">
                <a16:creationId xmlns:a16="http://schemas.microsoft.com/office/drawing/2014/main" id="{00EE0B37-B9A2-4C48-80A5-D3911A62B22F}"/>
              </a:ext>
            </a:extLst>
          </p:cNvPr>
          <p:cNvPicPr>
            <a:picLocks noChangeAspect="1"/>
          </p:cNvPicPr>
          <p:nvPr/>
        </p:nvPicPr>
        <p:blipFill>
          <a:blip r:embed="rId3"/>
          <a:stretch>
            <a:fillRect/>
          </a:stretch>
        </p:blipFill>
        <p:spPr>
          <a:xfrm>
            <a:off x="623776" y="2002465"/>
            <a:ext cx="2893181" cy="4339771"/>
          </a:xfrm>
          <a:prstGeom prst="rect">
            <a:avLst/>
          </a:prstGeom>
        </p:spPr>
      </p:pic>
    </p:spTree>
    <p:extLst>
      <p:ext uri="{BB962C8B-B14F-4D97-AF65-F5344CB8AC3E}">
        <p14:creationId xmlns:p14="http://schemas.microsoft.com/office/powerpoint/2010/main" val="1146005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10515600" cy="381000"/>
          </a:xfrm>
        </p:spPr>
        <p:txBody>
          <a:bodyPr/>
          <a:lstStyle/>
          <a:p>
            <a:r>
              <a:rPr lang="en-US" dirty="0"/>
              <a:t>Communications channels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sp>
        <p:nvSpPr>
          <p:cNvPr id="6" name="Text Placeholder 5">
            <a:extLst>
              <a:ext uri="{FF2B5EF4-FFF2-40B4-BE49-F238E27FC236}">
                <a16:creationId xmlns:a16="http://schemas.microsoft.com/office/drawing/2014/main" id="{6B1713CB-75A6-422E-A561-3D8CBD4C7B21}"/>
              </a:ext>
            </a:extLst>
          </p:cNvPr>
          <p:cNvSpPr>
            <a:spLocks noGrp="1"/>
          </p:cNvSpPr>
          <p:nvPr>
            <p:ph type="body" sz="quarter" idx="10"/>
          </p:nvPr>
        </p:nvSpPr>
        <p:spPr/>
        <p:txBody>
          <a:bodyPr/>
          <a:lstStyle/>
          <a:p>
            <a:pPr marL="342900" indent="-342900">
              <a:buFont typeface="Arial" panose="020B0604020202020204" pitchFamily="34" charset="0"/>
              <a:buChar char="•"/>
            </a:pPr>
            <a:r>
              <a:rPr lang="en-US" b="0" dirty="0"/>
              <a:t>A communications channel is like a road which information can drive on</a:t>
            </a:r>
          </a:p>
          <a:p>
            <a:pPr marL="342900" indent="-342900">
              <a:buFont typeface="Arial" panose="020B0604020202020204" pitchFamily="34" charset="0"/>
              <a:buChar char="•"/>
            </a:pPr>
            <a:r>
              <a:rPr lang="en-US" b="0" dirty="0"/>
              <a:t>There are different roads that the same piece of information can drive on: Different Channels</a:t>
            </a:r>
          </a:p>
          <a:p>
            <a:pPr marL="342900" indent="-342900">
              <a:buFont typeface="Arial" panose="020B0604020202020204" pitchFamily="34" charset="0"/>
              <a:buChar char="•"/>
            </a:pPr>
            <a:r>
              <a:rPr lang="en-US" b="0" dirty="0"/>
              <a:t>Often, information can drive both ways on this road: Two-Way Information Sharing</a:t>
            </a:r>
          </a:p>
        </p:txBody>
      </p:sp>
      <p:pic>
        <p:nvPicPr>
          <p:cNvPr id="9" name="Picture 3">
            <a:extLst>
              <a:ext uri="{FF2B5EF4-FFF2-40B4-BE49-F238E27FC236}">
                <a16:creationId xmlns:a16="http://schemas.microsoft.com/office/drawing/2014/main" id="{DB9150F7-5750-4497-87EB-CDEB3DD1182E}"/>
              </a:ext>
            </a:extLst>
          </p:cNvPr>
          <p:cNvPicPr>
            <a:picLocks noChangeAspect="1"/>
          </p:cNvPicPr>
          <p:nvPr/>
        </p:nvPicPr>
        <p:blipFill>
          <a:blip r:embed="rId2">
            <a:extLst>
              <a:ext uri="{28A0092B-C50C-407E-A947-70E740481C1C}">
                <a14:useLocalDpi xmlns:a14="http://schemas.microsoft.com/office/drawing/2010/main" val="0"/>
              </a:ext>
            </a:extLst>
          </a:blip>
          <a:srcRect b="11678"/>
          <a:stretch>
            <a:fillRect/>
          </a:stretch>
        </p:blipFill>
        <p:spPr bwMode="auto">
          <a:xfrm>
            <a:off x="7777595" y="2002465"/>
            <a:ext cx="3799489" cy="39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81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DFBE800-FBD4-4446-96D3-703FAFFC65DB}"/>
              </a:ext>
            </a:extLst>
          </p:cNvPr>
          <p:cNvSpPr>
            <a:spLocks noGrp="1"/>
          </p:cNvSpPr>
          <p:nvPr>
            <p:ph type="title"/>
          </p:nvPr>
        </p:nvSpPr>
        <p:spPr/>
        <p:txBody>
          <a:bodyPr/>
          <a:lstStyle/>
          <a:p>
            <a:r>
              <a:rPr lang="en-US" dirty="0"/>
              <a:t>TABLE OF CONTENT</a:t>
            </a:r>
          </a:p>
        </p:txBody>
      </p:sp>
      <p:grpSp>
        <p:nvGrpSpPr>
          <p:cNvPr id="47" name="Group 46">
            <a:extLst>
              <a:ext uri="{FF2B5EF4-FFF2-40B4-BE49-F238E27FC236}">
                <a16:creationId xmlns:a16="http://schemas.microsoft.com/office/drawing/2014/main" id="{63B3E392-E1D7-4EC5-8740-0E9F6F58CBD7}"/>
              </a:ext>
            </a:extLst>
          </p:cNvPr>
          <p:cNvGrpSpPr/>
          <p:nvPr/>
        </p:nvGrpSpPr>
        <p:grpSpPr>
          <a:xfrm>
            <a:off x="1210391" y="1600200"/>
            <a:ext cx="9878232" cy="2286002"/>
            <a:chOff x="1210391" y="1901627"/>
            <a:chExt cx="9878232" cy="2286002"/>
          </a:xfrm>
        </p:grpSpPr>
        <p:grpSp>
          <p:nvGrpSpPr>
            <p:cNvPr id="16" name="Group 15">
              <a:extLst>
                <a:ext uri="{FF2B5EF4-FFF2-40B4-BE49-F238E27FC236}">
                  <a16:creationId xmlns:a16="http://schemas.microsoft.com/office/drawing/2014/main" id="{394B87F5-4DE9-48D3-9517-466272DF0A58}"/>
                </a:ext>
              </a:extLst>
            </p:cNvPr>
            <p:cNvGrpSpPr/>
            <p:nvPr/>
          </p:nvGrpSpPr>
          <p:grpSpPr>
            <a:xfrm>
              <a:off x="1210391" y="1901627"/>
              <a:ext cx="2249423" cy="2286002"/>
              <a:chOff x="856488" y="2971800"/>
              <a:chExt cx="2249423" cy="2286002"/>
            </a:xfrm>
          </p:grpSpPr>
          <p:grpSp>
            <p:nvGrpSpPr>
              <p:cNvPr id="14" name="Group 13">
                <a:extLst>
                  <a:ext uri="{FF2B5EF4-FFF2-40B4-BE49-F238E27FC236}">
                    <a16:creationId xmlns:a16="http://schemas.microsoft.com/office/drawing/2014/main" id="{8A77B6D2-A35C-49E9-8B23-C53E35449E15}"/>
                  </a:ext>
                </a:extLst>
              </p:cNvPr>
              <p:cNvGrpSpPr/>
              <p:nvPr/>
            </p:nvGrpSpPr>
            <p:grpSpPr>
              <a:xfrm>
                <a:off x="1524000" y="2971800"/>
                <a:ext cx="914400" cy="914400"/>
                <a:chOff x="1500338" y="5005794"/>
                <a:chExt cx="914400" cy="914400"/>
              </a:xfrm>
            </p:grpSpPr>
            <p:sp>
              <p:nvSpPr>
                <p:cNvPr id="12" name="Oval 11">
                  <a:extLst>
                    <a:ext uri="{FF2B5EF4-FFF2-40B4-BE49-F238E27FC236}">
                      <a16:creationId xmlns:a16="http://schemas.microsoft.com/office/drawing/2014/main" id="{3E5B4850-8D4B-4DE1-A3FD-C08C775D1C0C}"/>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13" name="TextBox 12">
                  <a:extLst>
                    <a:ext uri="{FF2B5EF4-FFF2-40B4-BE49-F238E27FC236}">
                      <a16:creationId xmlns:a16="http://schemas.microsoft.com/office/drawing/2014/main" id="{4DBF8D49-D54D-4E11-9DFB-0CBF2A0ED5C9}"/>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1</a:t>
                  </a:r>
                </a:p>
              </p:txBody>
            </p:sp>
          </p:grpSp>
          <p:sp>
            <p:nvSpPr>
              <p:cNvPr id="15" name="Text Placeholder 11">
                <a:extLst>
                  <a:ext uri="{FF2B5EF4-FFF2-40B4-BE49-F238E27FC236}">
                    <a16:creationId xmlns:a16="http://schemas.microsoft.com/office/drawing/2014/main" id="{C83FF829-6579-473C-9F16-0B6D880CD73B}"/>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Introduction to Accountability to Affected Populations</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nvGrpSpPr>
            <p:cNvPr id="17" name="Group 16">
              <a:extLst>
                <a:ext uri="{FF2B5EF4-FFF2-40B4-BE49-F238E27FC236}">
                  <a16:creationId xmlns:a16="http://schemas.microsoft.com/office/drawing/2014/main" id="{390888BC-ED4C-4019-939C-C9BB3022EDA4}"/>
                </a:ext>
              </a:extLst>
            </p:cNvPr>
            <p:cNvGrpSpPr/>
            <p:nvPr/>
          </p:nvGrpSpPr>
          <p:grpSpPr>
            <a:xfrm>
              <a:off x="3753327" y="1901627"/>
              <a:ext cx="2249423" cy="2286002"/>
              <a:chOff x="856488" y="2971800"/>
              <a:chExt cx="2249423" cy="2286002"/>
            </a:xfrm>
          </p:grpSpPr>
          <p:grpSp>
            <p:nvGrpSpPr>
              <p:cNvPr id="18" name="Group 17">
                <a:extLst>
                  <a:ext uri="{FF2B5EF4-FFF2-40B4-BE49-F238E27FC236}">
                    <a16:creationId xmlns:a16="http://schemas.microsoft.com/office/drawing/2014/main" id="{0AA995E7-B015-44DE-A19F-71CF4700F31D}"/>
                  </a:ext>
                </a:extLst>
              </p:cNvPr>
              <p:cNvGrpSpPr/>
              <p:nvPr/>
            </p:nvGrpSpPr>
            <p:grpSpPr>
              <a:xfrm>
                <a:off x="1524000" y="2971800"/>
                <a:ext cx="914400" cy="914400"/>
                <a:chOff x="1500338" y="5005794"/>
                <a:chExt cx="914400" cy="914400"/>
              </a:xfrm>
            </p:grpSpPr>
            <p:sp>
              <p:nvSpPr>
                <p:cNvPr id="20" name="Oval 19">
                  <a:extLst>
                    <a:ext uri="{FF2B5EF4-FFF2-40B4-BE49-F238E27FC236}">
                      <a16:creationId xmlns:a16="http://schemas.microsoft.com/office/drawing/2014/main" id="{C75B89D5-C65D-45FB-ADE0-B4DA6DD5DD3A}"/>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TextBox 20">
                  <a:extLst>
                    <a:ext uri="{FF2B5EF4-FFF2-40B4-BE49-F238E27FC236}">
                      <a16:creationId xmlns:a16="http://schemas.microsoft.com/office/drawing/2014/main" id="{6B038A56-A1C0-4128-96A8-51F9148D7A82}"/>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2</a:t>
                  </a:r>
                </a:p>
              </p:txBody>
            </p:sp>
          </p:grpSp>
          <p:sp>
            <p:nvSpPr>
              <p:cNvPr id="19" name="Text Placeholder 11">
                <a:extLst>
                  <a:ext uri="{FF2B5EF4-FFF2-40B4-BE49-F238E27FC236}">
                    <a16:creationId xmlns:a16="http://schemas.microsoft.com/office/drawing/2014/main" id="{8FBC8420-EDA9-412C-B588-66C13DB51004}"/>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Information Provision</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nvGrpSpPr>
            <p:cNvPr id="22" name="Group 21">
              <a:extLst>
                <a:ext uri="{FF2B5EF4-FFF2-40B4-BE49-F238E27FC236}">
                  <a16:creationId xmlns:a16="http://schemas.microsoft.com/office/drawing/2014/main" id="{C2A2025E-E264-45E1-B9FE-9920FB333978}"/>
                </a:ext>
              </a:extLst>
            </p:cNvPr>
            <p:cNvGrpSpPr/>
            <p:nvPr/>
          </p:nvGrpSpPr>
          <p:grpSpPr>
            <a:xfrm>
              <a:off x="6296263" y="1901627"/>
              <a:ext cx="2249423" cy="2286002"/>
              <a:chOff x="856488" y="2971800"/>
              <a:chExt cx="2249423" cy="2286002"/>
            </a:xfrm>
          </p:grpSpPr>
          <p:grpSp>
            <p:nvGrpSpPr>
              <p:cNvPr id="23" name="Group 22">
                <a:extLst>
                  <a:ext uri="{FF2B5EF4-FFF2-40B4-BE49-F238E27FC236}">
                    <a16:creationId xmlns:a16="http://schemas.microsoft.com/office/drawing/2014/main" id="{51EFC4AA-14D8-4B9E-AB9D-A1E994EBC8EB}"/>
                  </a:ext>
                </a:extLst>
              </p:cNvPr>
              <p:cNvGrpSpPr/>
              <p:nvPr/>
            </p:nvGrpSpPr>
            <p:grpSpPr>
              <a:xfrm>
                <a:off x="1524000" y="2971800"/>
                <a:ext cx="914400" cy="914400"/>
                <a:chOff x="1500338" y="5005794"/>
                <a:chExt cx="914400" cy="914400"/>
              </a:xfrm>
            </p:grpSpPr>
            <p:sp>
              <p:nvSpPr>
                <p:cNvPr id="25" name="Oval 24">
                  <a:extLst>
                    <a:ext uri="{FF2B5EF4-FFF2-40B4-BE49-F238E27FC236}">
                      <a16:creationId xmlns:a16="http://schemas.microsoft.com/office/drawing/2014/main" id="{8DC7C76C-5DBF-4ED3-80E9-4D9633C2A6D9}"/>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TextBox 25">
                  <a:extLst>
                    <a:ext uri="{FF2B5EF4-FFF2-40B4-BE49-F238E27FC236}">
                      <a16:creationId xmlns:a16="http://schemas.microsoft.com/office/drawing/2014/main" id="{A858DB7C-DCAF-4DA5-B9D8-59B35DC4B772}"/>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3</a:t>
                  </a:r>
                </a:p>
              </p:txBody>
            </p:sp>
          </p:grpSp>
          <p:sp>
            <p:nvSpPr>
              <p:cNvPr id="24" name="Text Placeholder 11">
                <a:extLst>
                  <a:ext uri="{FF2B5EF4-FFF2-40B4-BE49-F238E27FC236}">
                    <a16:creationId xmlns:a16="http://schemas.microsoft.com/office/drawing/2014/main" id="{86A9F635-CBCF-450F-B458-5C8EA07E4630}"/>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Enhancing Participation</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nvGrpSpPr>
            <p:cNvPr id="27" name="Group 26">
              <a:extLst>
                <a:ext uri="{FF2B5EF4-FFF2-40B4-BE49-F238E27FC236}">
                  <a16:creationId xmlns:a16="http://schemas.microsoft.com/office/drawing/2014/main" id="{E88D41BE-8DE0-4034-A8CF-828636CDB1F5}"/>
                </a:ext>
              </a:extLst>
            </p:cNvPr>
            <p:cNvGrpSpPr/>
            <p:nvPr/>
          </p:nvGrpSpPr>
          <p:grpSpPr>
            <a:xfrm>
              <a:off x="8839200" y="1901627"/>
              <a:ext cx="2249423" cy="2286002"/>
              <a:chOff x="856488" y="2971800"/>
              <a:chExt cx="2249423" cy="2286002"/>
            </a:xfrm>
          </p:grpSpPr>
          <p:grpSp>
            <p:nvGrpSpPr>
              <p:cNvPr id="28" name="Group 27">
                <a:extLst>
                  <a:ext uri="{FF2B5EF4-FFF2-40B4-BE49-F238E27FC236}">
                    <a16:creationId xmlns:a16="http://schemas.microsoft.com/office/drawing/2014/main" id="{96FA47C4-3EA7-4FC5-A651-22F7BD59F5DB}"/>
                  </a:ext>
                </a:extLst>
              </p:cNvPr>
              <p:cNvGrpSpPr/>
              <p:nvPr/>
            </p:nvGrpSpPr>
            <p:grpSpPr>
              <a:xfrm>
                <a:off x="1524000" y="2971800"/>
                <a:ext cx="914400" cy="914400"/>
                <a:chOff x="1500338" y="5005794"/>
                <a:chExt cx="914400" cy="914400"/>
              </a:xfrm>
            </p:grpSpPr>
            <p:sp>
              <p:nvSpPr>
                <p:cNvPr id="30" name="Oval 29">
                  <a:extLst>
                    <a:ext uri="{FF2B5EF4-FFF2-40B4-BE49-F238E27FC236}">
                      <a16:creationId xmlns:a16="http://schemas.microsoft.com/office/drawing/2014/main" id="{EDABC294-77C8-4065-A60E-8B576271A276}"/>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31" name="TextBox 30">
                  <a:extLst>
                    <a:ext uri="{FF2B5EF4-FFF2-40B4-BE49-F238E27FC236}">
                      <a16:creationId xmlns:a16="http://schemas.microsoft.com/office/drawing/2014/main" id="{4ACD9943-CA7C-4FAE-9165-B012CDE4A928}"/>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4</a:t>
                  </a:r>
                </a:p>
              </p:txBody>
            </p:sp>
          </p:grpSp>
          <p:sp>
            <p:nvSpPr>
              <p:cNvPr id="29" name="Text Placeholder 11">
                <a:extLst>
                  <a:ext uri="{FF2B5EF4-FFF2-40B4-BE49-F238E27FC236}">
                    <a16:creationId xmlns:a16="http://schemas.microsoft.com/office/drawing/2014/main" id="{57151EBF-111C-4EFA-A7F3-4742D876FB26}"/>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Seeking Feedback and Complaints</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grpSp>
        <p:nvGrpSpPr>
          <p:cNvPr id="48" name="Group 47">
            <a:extLst>
              <a:ext uri="{FF2B5EF4-FFF2-40B4-BE49-F238E27FC236}">
                <a16:creationId xmlns:a16="http://schemas.microsoft.com/office/drawing/2014/main" id="{53A18632-A77A-4AAA-B52F-AD642F72D276}"/>
              </a:ext>
            </a:extLst>
          </p:cNvPr>
          <p:cNvGrpSpPr/>
          <p:nvPr/>
        </p:nvGrpSpPr>
        <p:grpSpPr>
          <a:xfrm>
            <a:off x="1210391" y="3991232"/>
            <a:ext cx="7328955" cy="2286002"/>
            <a:chOff x="1228562" y="4356692"/>
            <a:chExt cx="7328955" cy="2286002"/>
          </a:xfrm>
        </p:grpSpPr>
        <p:grpSp>
          <p:nvGrpSpPr>
            <p:cNvPr id="32" name="Group 31">
              <a:extLst>
                <a:ext uri="{FF2B5EF4-FFF2-40B4-BE49-F238E27FC236}">
                  <a16:creationId xmlns:a16="http://schemas.microsoft.com/office/drawing/2014/main" id="{2D65E2BC-17D4-494D-80BF-C3BB5B4029A9}"/>
                </a:ext>
              </a:extLst>
            </p:cNvPr>
            <p:cNvGrpSpPr/>
            <p:nvPr/>
          </p:nvGrpSpPr>
          <p:grpSpPr>
            <a:xfrm>
              <a:off x="1228562" y="4356692"/>
              <a:ext cx="2249423" cy="2286002"/>
              <a:chOff x="856488" y="2971800"/>
              <a:chExt cx="2249423" cy="2286002"/>
            </a:xfrm>
          </p:grpSpPr>
          <p:grpSp>
            <p:nvGrpSpPr>
              <p:cNvPr id="33" name="Group 32">
                <a:extLst>
                  <a:ext uri="{FF2B5EF4-FFF2-40B4-BE49-F238E27FC236}">
                    <a16:creationId xmlns:a16="http://schemas.microsoft.com/office/drawing/2014/main" id="{D4009C4A-DEA9-4B96-A1C7-B9B3D630E3E7}"/>
                  </a:ext>
                </a:extLst>
              </p:cNvPr>
              <p:cNvGrpSpPr/>
              <p:nvPr/>
            </p:nvGrpSpPr>
            <p:grpSpPr>
              <a:xfrm>
                <a:off x="1524000" y="2971800"/>
                <a:ext cx="914400" cy="914400"/>
                <a:chOff x="1500338" y="5005794"/>
                <a:chExt cx="914400" cy="914400"/>
              </a:xfrm>
            </p:grpSpPr>
            <p:sp>
              <p:nvSpPr>
                <p:cNvPr id="35" name="Oval 34">
                  <a:extLst>
                    <a:ext uri="{FF2B5EF4-FFF2-40B4-BE49-F238E27FC236}">
                      <a16:creationId xmlns:a16="http://schemas.microsoft.com/office/drawing/2014/main" id="{1F2D6AC0-21B2-4130-9CA5-8CCBB7209FB9}"/>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36" name="TextBox 35">
                  <a:extLst>
                    <a:ext uri="{FF2B5EF4-FFF2-40B4-BE49-F238E27FC236}">
                      <a16:creationId xmlns:a16="http://schemas.microsoft.com/office/drawing/2014/main" id="{DA9A0A58-B805-4701-8A91-12B85F47892E}"/>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5</a:t>
                  </a:r>
                </a:p>
              </p:txBody>
            </p:sp>
          </p:grpSp>
          <p:sp>
            <p:nvSpPr>
              <p:cNvPr id="34" name="Text Placeholder 11">
                <a:extLst>
                  <a:ext uri="{FF2B5EF4-FFF2-40B4-BE49-F238E27FC236}">
                    <a16:creationId xmlns:a16="http://schemas.microsoft.com/office/drawing/2014/main" id="{FB9A15AB-5B33-4798-9C7E-B5794A8F0657}"/>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Prevention of Sexual Exploitation and Abuse</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nvGrpSpPr>
            <p:cNvPr id="37" name="Group 36">
              <a:extLst>
                <a:ext uri="{FF2B5EF4-FFF2-40B4-BE49-F238E27FC236}">
                  <a16:creationId xmlns:a16="http://schemas.microsoft.com/office/drawing/2014/main" id="{30CDFD62-856E-4887-8D58-C5BD1E3D68E7}"/>
                </a:ext>
              </a:extLst>
            </p:cNvPr>
            <p:cNvGrpSpPr/>
            <p:nvPr/>
          </p:nvGrpSpPr>
          <p:grpSpPr>
            <a:xfrm>
              <a:off x="3768328" y="4356692"/>
              <a:ext cx="2249423" cy="2286002"/>
              <a:chOff x="856488" y="2971800"/>
              <a:chExt cx="2249423" cy="2286002"/>
            </a:xfrm>
          </p:grpSpPr>
          <p:grpSp>
            <p:nvGrpSpPr>
              <p:cNvPr id="38" name="Group 37">
                <a:extLst>
                  <a:ext uri="{FF2B5EF4-FFF2-40B4-BE49-F238E27FC236}">
                    <a16:creationId xmlns:a16="http://schemas.microsoft.com/office/drawing/2014/main" id="{7F93B3CA-E380-4FCB-8860-1E0CA2FB7BDC}"/>
                  </a:ext>
                </a:extLst>
              </p:cNvPr>
              <p:cNvGrpSpPr/>
              <p:nvPr/>
            </p:nvGrpSpPr>
            <p:grpSpPr>
              <a:xfrm>
                <a:off x="1524000" y="2971800"/>
                <a:ext cx="914400" cy="914400"/>
                <a:chOff x="1500338" y="5005794"/>
                <a:chExt cx="914400" cy="914400"/>
              </a:xfrm>
            </p:grpSpPr>
            <p:sp>
              <p:nvSpPr>
                <p:cNvPr id="40" name="Oval 39">
                  <a:extLst>
                    <a:ext uri="{FF2B5EF4-FFF2-40B4-BE49-F238E27FC236}">
                      <a16:creationId xmlns:a16="http://schemas.microsoft.com/office/drawing/2014/main" id="{8C6C845A-7BB1-40D0-83B5-030ABDE389F4}"/>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1" name="TextBox 40">
                  <a:extLst>
                    <a:ext uri="{FF2B5EF4-FFF2-40B4-BE49-F238E27FC236}">
                      <a16:creationId xmlns:a16="http://schemas.microsoft.com/office/drawing/2014/main" id="{2A4681BF-E9D6-44D0-8466-3C047E658161}"/>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6</a:t>
                  </a:r>
                </a:p>
              </p:txBody>
            </p:sp>
          </p:grpSp>
          <p:sp>
            <p:nvSpPr>
              <p:cNvPr id="39" name="Text Placeholder 11">
                <a:extLst>
                  <a:ext uri="{FF2B5EF4-FFF2-40B4-BE49-F238E27FC236}">
                    <a16:creationId xmlns:a16="http://schemas.microsoft.com/office/drawing/2014/main" id="{9019B494-5186-489C-9B3D-A89A75C3B8A2}"/>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RCCE and AAP</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nvGrpSpPr>
            <p:cNvPr id="42" name="Group 41">
              <a:extLst>
                <a:ext uri="{FF2B5EF4-FFF2-40B4-BE49-F238E27FC236}">
                  <a16:creationId xmlns:a16="http://schemas.microsoft.com/office/drawing/2014/main" id="{CB1FA654-8A1E-4D1A-97EC-7EDDF3897ECC}"/>
                </a:ext>
              </a:extLst>
            </p:cNvPr>
            <p:cNvGrpSpPr/>
            <p:nvPr/>
          </p:nvGrpSpPr>
          <p:grpSpPr>
            <a:xfrm>
              <a:off x="6308094" y="4356692"/>
              <a:ext cx="2249423" cy="2286002"/>
              <a:chOff x="856488" y="2971800"/>
              <a:chExt cx="2249423" cy="2286002"/>
            </a:xfrm>
          </p:grpSpPr>
          <p:grpSp>
            <p:nvGrpSpPr>
              <p:cNvPr id="43" name="Group 42">
                <a:extLst>
                  <a:ext uri="{FF2B5EF4-FFF2-40B4-BE49-F238E27FC236}">
                    <a16:creationId xmlns:a16="http://schemas.microsoft.com/office/drawing/2014/main" id="{EBA0D300-90EC-4789-BA73-885EA0BF6774}"/>
                  </a:ext>
                </a:extLst>
              </p:cNvPr>
              <p:cNvGrpSpPr/>
              <p:nvPr/>
            </p:nvGrpSpPr>
            <p:grpSpPr>
              <a:xfrm>
                <a:off x="1524000" y="2971800"/>
                <a:ext cx="914400" cy="914400"/>
                <a:chOff x="1500338" y="5005794"/>
                <a:chExt cx="914400" cy="914400"/>
              </a:xfrm>
            </p:grpSpPr>
            <p:sp>
              <p:nvSpPr>
                <p:cNvPr id="45" name="Oval 44">
                  <a:extLst>
                    <a:ext uri="{FF2B5EF4-FFF2-40B4-BE49-F238E27FC236}">
                      <a16:creationId xmlns:a16="http://schemas.microsoft.com/office/drawing/2014/main" id="{A73DF2CB-1186-448F-BD95-411528057226}"/>
                    </a:ext>
                  </a:extLst>
                </p:cNvPr>
                <p:cNvSpPr/>
                <p:nvPr/>
              </p:nvSpPr>
              <p:spPr>
                <a:xfrm>
                  <a:off x="1500338" y="5005794"/>
                  <a:ext cx="914400" cy="914400"/>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6" name="TextBox 45">
                  <a:extLst>
                    <a:ext uri="{FF2B5EF4-FFF2-40B4-BE49-F238E27FC236}">
                      <a16:creationId xmlns:a16="http://schemas.microsoft.com/office/drawing/2014/main" id="{71962209-42DF-4AD2-ACA8-71685A820755}"/>
                    </a:ext>
                  </a:extLst>
                </p:cNvPr>
                <p:cNvSpPr txBox="1"/>
                <p:nvPr/>
              </p:nvSpPr>
              <p:spPr>
                <a:xfrm>
                  <a:off x="1557889" y="5110823"/>
                  <a:ext cx="822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2B5E9"/>
                      </a:solidFill>
                      <a:effectLst/>
                      <a:uLnTx/>
                      <a:uFillTx/>
                      <a:latin typeface="Roboto"/>
                      <a:ea typeface="+mn-ea"/>
                      <a:cs typeface="+mn-cs"/>
                    </a:rPr>
                    <a:t>0</a:t>
                  </a:r>
                  <a:r>
                    <a:rPr kumimoji="0" lang="en-US" sz="4000" b="1" i="0" u="none" strike="noStrike" kern="1200" cap="none" spc="0" normalizeH="0" baseline="0" noProof="0" dirty="0">
                      <a:ln>
                        <a:noFill/>
                      </a:ln>
                      <a:solidFill>
                        <a:srgbClr val="FFFFFF"/>
                      </a:solidFill>
                      <a:effectLst/>
                      <a:uLnTx/>
                      <a:uFillTx/>
                      <a:latin typeface="Roboto"/>
                      <a:ea typeface="+mn-ea"/>
                      <a:cs typeface="+mn-cs"/>
                    </a:rPr>
                    <a:t>7</a:t>
                  </a:r>
                </a:p>
              </p:txBody>
            </p:sp>
          </p:grpSp>
          <p:sp>
            <p:nvSpPr>
              <p:cNvPr id="44" name="Text Placeholder 11">
                <a:extLst>
                  <a:ext uri="{FF2B5EF4-FFF2-40B4-BE49-F238E27FC236}">
                    <a16:creationId xmlns:a16="http://schemas.microsoft.com/office/drawing/2014/main" id="{CED6356A-4696-4B36-9F5B-955FEBA60CA6}"/>
                  </a:ext>
                </a:extLst>
              </p:cNvPr>
              <p:cNvSpPr txBox="1">
                <a:spLocks/>
              </p:cNvSpPr>
              <p:nvPr/>
            </p:nvSpPr>
            <p:spPr>
              <a:xfrm>
                <a:off x="856488" y="3991230"/>
                <a:ext cx="2249423" cy="126657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dirty="0">
                    <a:ln>
                      <a:noFill/>
                    </a:ln>
                    <a:solidFill>
                      <a:srgbClr val="5A5A5A"/>
                    </a:solidFill>
                    <a:effectLst/>
                    <a:uLnTx/>
                    <a:uFillTx/>
                    <a:latin typeface="Roboto"/>
                    <a:ea typeface="+mn-ea"/>
                    <a:cs typeface="+mn-cs"/>
                  </a:rPr>
                  <a:t>Conflict and AAP</a:t>
                </a:r>
              </a:p>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5A5A5A"/>
                  </a:solidFill>
                  <a:effectLst/>
                  <a:uLnTx/>
                  <a:uFillTx/>
                  <a:latin typeface="Roboto"/>
                  <a:ea typeface="+mn-ea"/>
                  <a:cs typeface="+mn-cs"/>
                </a:endParaRPr>
              </a:p>
            </p:txBody>
          </p:sp>
        </p:grpSp>
      </p:grpSp>
    </p:spTree>
    <p:extLst>
      <p:ext uri="{BB962C8B-B14F-4D97-AF65-F5344CB8AC3E}">
        <p14:creationId xmlns:p14="http://schemas.microsoft.com/office/powerpoint/2010/main" val="1482568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10515600" cy="381000"/>
          </a:xfrm>
        </p:spPr>
        <p:txBody>
          <a:bodyPr/>
          <a:lstStyle/>
          <a:p>
            <a:r>
              <a:rPr lang="en-US" dirty="0"/>
              <a:t>Communications channels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sp>
        <p:nvSpPr>
          <p:cNvPr id="24" name="Text Placeholder 6">
            <a:extLst>
              <a:ext uri="{FF2B5EF4-FFF2-40B4-BE49-F238E27FC236}">
                <a16:creationId xmlns:a16="http://schemas.microsoft.com/office/drawing/2014/main" id="{A04460BA-E1C5-446F-B936-5C0C664FE40A}"/>
              </a:ext>
            </a:extLst>
          </p:cNvPr>
          <p:cNvSpPr txBox="1">
            <a:spLocks/>
          </p:cNvSpPr>
          <p:nvPr/>
        </p:nvSpPr>
        <p:spPr>
          <a:xfrm>
            <a:off x="609600" y="1828800"/>
            <a:ext cx="10972800" cy="42672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Choosing the right communication channels, and the right language(s)</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GB" sz="2400" b="0" i="0" u="none" strike="noStrike" kern="1200" cap="none" spc="0" normalizeH="0" baseline="0" noProof="0" dirty="0">
              <a:ln>
                <a:noFill/>
              </a:ln>
              <a:solidFill>
                <a:srgbClr val="5A5A5A"/>
              </a:solidFill>
              <a:effectLst/>
              <a:uLnTx/>
              <a:uFillTx/>
              <a:latin typeface="Roboto"/>
              <a:ea typeface="+mn-ea"/>
              <a:cs typeface="+mn-cs"/>
            </a:endParaRPr>
          </a:p>
        </p:txBody>
      </p:sp>
      <p:sp>
        <p:nvSpPr>
          <p:cNvPr id="25" name="Text Placeholder 6">
            <a:extLst>
              <a:ext uri="{FF2B5EF4-FFF2-40B4-BE49-F238E27FC236}">
                <a16:creationId xmlns:a16="http://schemas.microsoft.com/office/drawing/2014/main" id="{00ED369B-18B1-4FA0-A552-D4853AC3645D}"/>
              </a:ext>
            </a:extLst>
          </p:cNvPr>
          <p:cNvSpPr txBox="1">
            <a:spLocks/>
          </p:cNvSpPr>
          <p:nvPr/>
        </p:nvSpPr>
        <p:spPr>
          <a:xfrm>
            <a:off x="762000" y="2407924"/>
            <a:ext cx="6934200" cy="2164076"/>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What channels does the community have </a:t>
            </a:r>
            <a:r>
              <a:rPr kumimoji="0" lang="en-US" sz="2100" b="1" i="0" u="none" strike="noStrike" kern="1200" cap="none" spc="0" normalizeH="0" baseline="0" noProof="0" dirty="0">
                <a:ln>
                  <a:noFill/>
                </a:ln>
                <a:solidFill>
                  <a:srgbClr val="5A5A5A"/>
                </a:solidFill>
                <a:effectLst/>
                <a:uLnTx/>
                <a:uFillTx/>
                <a:latin typeface="Roboto"/>
                <a:ea typeface="+mn-ea"/>
                <a:cs typeface="+mn-cs"/>
              </a:rPr>
              <a:t>access </a:t>
            </a:r>
            <a:r>
              <a:rPr kumimoji="0" lang="en-US" sz="2100" b="0" i="0" u="none" strike="noStrike" kern="1200" cap="none" spc="0" normalizeH="0" baseline="0" noProof="0" dirty="0">
                <a:ln>
                  <a:noFill/>
                </a:ln>
                <a:solidFill>
                  <a:srgbClr val="5A5A5A"/>
                </a:solidFill>
                <a:effectLst/>
                <a:uLnTx/>
                <a:uFillTx/>
                <a:latin typeface="Roboto"/>
                <a:ea typeface="+mn-ea"/>
                <a:cs typeface="+mn-cs"/>
              </a:rPr>
              <a:t>to?</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What channels does the community </a:t>
            </a:r>
            <a:r>
              <a:rPr kumimoji="0" lang="en-US" sz="2100" b="1" i="0" u="none" strike="noStrike" kern="1200" cap="none" spc="0" normalizeH="0" baseline="0" noProof="0" dirty="0">
                <a:ln>
                  <a:noFill/>
                </a:ln>
                <a:solidFill>
                  <a:srgbClr val="5A5A5A"/>
                </a:solidFill>
                <a:effectLst/>
                <a:uLnTx/>
                <a:uFillTx/>
                <a:latin typeface="Roboto"/>
                <a:ea typeface="+mn-ea"/>
                <a:cs typeface="+mn-cs"/>
              </a:rPr>
              <a:t>prefer</a:t>
            </a:r>
            <a:r>
              <a:rPr kumimoji="0" lang="en-US" sz="2100" b="0" i="0" u="none" strike="noStrike" kern="1200" cap="none" spc="0" normalizeH="0" baseline="0" noProof="0" dirty="0">
                <a:ln>
                  <a:noFill/>
                </a:ln>
                <a:solidFill>
                  <a:srgbClr val="5A5A5A"/>
                </a:solidFill>
                <a:effectLst/>
                <a:uLnTx/>
                <a:uFillTx/>
                <a:latin typeface="Roboto"/>
                <a:ea typeface="+mn-ea"/>
                <a:cs typeface="+mn-cs"/>
              </a:rPr>
              <a:t>? </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What channels do they </a:t>
            </a:r>
            <a:r>
              <a:rPr kumimoji="0" lang="en-US" sz="2100" b="1" i="0" u="none" strike="noStrike" kern="1200" cap="none" spc="0" normalizeH="0" baseline="0" noProof="0" dirty="0">
                <a:ln>
                  <a:noFill/>
                </a:ln>
                <a:solidFill>
                  <a:srgbClr val="5A5A5A"/>
                </a:solidFill>
                <a:effectLst/>
                <a:uLnTx/>
                <a:uFillTx/>
                <a:latin typeface="Roboto"/>
                <a:ea typeface="+mn-ea"/>
                <a:cs typeface="+mn-cs"/>
              </a:rPr>
              <a:t>trust</a:t>
            </a:r>
            <a:r>
              <a:rPr kumimoji="0" lang="en-US" sz="2100" b="0" i="0" u="none" strike="noStrike" kern="1200" cap="none" spc="0" normalizeH="0" baseline="0" noProof="0" dirty="0">
                <a:ln>
                  <a:noFill/>
                </a:ln>
                <a:solidFill>
                  <a:srgbClr val="5A5A5A"/>
                </a:solidFill>
                <a:effectLst/>
                <a:uLnTx/>
                <a:uFillTx/>
                <a:latin typeface="Roboto"/>
                <a:ea typeface="+mn-ea"/>
                <a:cs typeface="+mn-cs"/>
              </a:rPr>
              <a:t>?</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How </a:t>
            </a:r>
            <a:r>
              <a:rPr kumimoji="0" lang="en-US" sz="2100" b="1" i="0" u="none" strike="noStrike" kern="1200" cap="none" spc="0" normalizeH="0" baseline="0" noProof="0" dirty="0">
                <a:ln>
                  <a:noFill/>
                </a:ln>
                <a:solidFill>
                  <a:srgbClr val="5A5A5A"/>
                </a:solidFill>
                <a:effectLst/>
                <a:uLnTx/>
                <a:uFillTx/>
                <a:latin typeface="Roboto"/>
                <a:ea typeface="+mn-ea"/>
                <a:cs typeface="+mn-cs"/>
              </a:rPr>
              <a:t>safe</a:t>
            </a:r>
            <a:r>
              <a:rPr kumimoji="0" lang="en-US" sz="2100" b="0" i="0" u="none" strike="noStrike" kern="1200" cap="none" spc="0" normalizeH="0" baseline="0" noProof="0" dirty="0">
                <a:ln>
                  <a:noFill/>
                </a:ln>
                <a:solidFill>
                  <a:srgbClr val="5A5A5A"/>
                </a:solidFill>
                <a:effectLst/>
                <a:uLnTx/>
                <a:uFillTx/>
                <a:latin typeface="Roboto"/>
                <a:ea typeface="+mn-ea"/>
                <a:cs typeface="+mn-cs"/>
              </a:rPr>
              <a:t> are those channels in the current context?</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Who might be </a:t>
            </a:r>
            <a:r>
              <a:rPr kumimoji="0" lang="en-US" sz="2100" b="1" i="0" u="none" strike="noStrike" kern="1200" cap="none" spc="0" normalizeH="0" baseline="0" noProof="0" dirty="0">
                <a:ln>
                  <a:noFill/>
                </a:ln>
                <a:solidFill>
                  <a:srgbClr val="5A5A5A"/>
                </a:solidFill>
                <a:effectLst/>
                <a:uLnTx/>
                <a:uFillTx/>
                <a:latin typeface="Roboto"/>
                <a:ea typeface="+mn-ea"/>
                <a:cs typeface="+mn-cs"/>
              </a:rPr>
              <a:t>excluded in what channel</a:t>
            </a:r>
            <a:r>
              <a:rPr kumimoji="0" lang="en-US" sz="2100" b="0" i="0" u="none" strike="noStrike" kern="1200" cap="none" spc="0" normalizeH="0" baseline="0" noProof="0" dirty="0">
                <a:ln>
                  <a:noFill/>
                </a:ln>
                <a:solidFill>
                  <a:srgbClr val="5A5A5A"/>
                </a:solidFill>
                <a:effectLst/>
                <a:uLnTx/>
                <a:uFillTx/>
                <a:latin typeface="Roboto"/>
                <a:ea typeface="+mn-ea"/>
                <a:cs typeface="+mn-cs"/>
              </a:rPr>
              <a:t>? How to avoid it?</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endParaRPr kumimoji="0" lang="en-GB" sz="2100" b="0" i="0" u="none" strike="noStrike" kern="1200" cap="none" spc="0" normalizeH="0" baseline="0" noProof="0" dirty="0">
              <a:ln>
                <a:noFill/>
              </a:ln>
              <a:solidFill>
                <a:srgbClr val="5A5A5A"/>
              </a:solidFill>
              <a:effectLst/>
              <a:uLnTx/>
              <a:uFillTx/>
              <a:latin typeface="Roboto"/>
              <a:ea typeface="+mn-ea"/>
              <a:cs typeface="+mn-cs"/>
            </a:endParaRPr>
          </a:p>
        </p:txBody>
      </p:sp>
      <p:pic>
        <p:nvPicPr>
          <p:cNvPr id="26" name="Picture 6" descr="Omnichannel systems for contact centres">
            <a:extLst>
              <a:ext uri="{FF2B5EF4-FFF2-40B4-BE49-F238E27FC236}">
                <a16:creationId xmlns:a16="http://schemas.microsoft.com/office/drawing/2014/main" id="{38215A86-D043-4B3E-9C62-B6D9A850A8C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2000" y="2419026"/>
            <a:ext cx="2132601" cy="1943316"/>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6">
            <a:extLst>
              <a:ext uri="{FF2B5EF4-FFF2-40B4-BE49-F238E27FC236}">
                <a16:creationId xmlns:a16="http://schemas.microsoft.com/office/drawing/2014/main" id="{F39A9AF7-B473-4CA8-832E-7D9A2AABC0F9}"/>
              </a:ext>
            </a:extLst>
          </p:cNvPr>
          <p:cNvSpPr txBox="1">
            <a:spLocks/>
          </p:cNvSpPr>
          <p:nvPr/>
        </p:nvSpPr>
        <p:spPr>
          <a:xfrm>
            <a:off x="609600" y="4754876"/>
            <a:ext cx="10972800" cy="42672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Need some help with community communication mapping?</a:t>
            </a:r>
          </a:p>
        </p:txBody>
      </p:sp>
      <p:pic>
        <p:nvPicPr>
          <p:cNvPr id="28" name="Picture 12" descr="Translators without Borders">
            <a:extLst>
              <a:ext uri="{FF2B5EF4-FFF2-40B4-BE49-F238E27FC236}">
                <a16:creationId xmlns:a16="http://schemas.microsoft.com/office/drawing/2014/main" id="{9E9766E0-E04B-4F98-A284-095E8DCEF56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45156" y="5321628"/>
            <a:ext cx="664951" cy="6649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UNICEF Logo Download - AI - All Vector Logo">
            <a:extLst>
              <a:ext uri="{FF2B5EF4-FFF2-40B4-BE49-F238E27FC236}">
                <a16:creationId xmlns:a16="http://schemas.microsoft.com/office/drawing/2014/main" id="{DD9EE0AD-45E1-4B8D-851E-E1ED16991A9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20875"/>
          <a:stretch/>
        </p:blipFill>
        <p:spPr bwMode="auto">
          <a:xfrm>
            <a:off x="7239000" y="5303519"/>
            <a:ext cx="1666875" cy="7178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FRC (@ifrc) | Twitter">
            <a:extLst>
              <a:ext uri="{FF2B5EF4-FFF2-40B4-BE49-F238E27FC236}">
                <a16:creationId xmlns:a16="http://schemas.microsoft.com/office/drawing/2014/main" id="{BA2D2406-FC5A-4247-8865-9E22B0F17DEC}"/>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8366" r="4158"/>
          <a:stretch/>
        </p:blipFill>
        <p:spPr bwMode="auto">
          <a:xfrm>
            <a:off x="3839367" y="5406333"/>
            <a:ext cx="948875" cy="9072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nternews – Global Network Initiative">
            <a:extLst>
              <a:ext uri="{FF2B5EF4-FFF2-40B4-BE49-F238E27FC236}">
                <a16:creationId xmlns:a16="http://schemas.microsoft.com/office/drawing/2014/main" id="{C52AB9BF-3298-48CB-A1C0-C1274C4F35B0}"/>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b="10495"/>
          <a:stretch/>
        </p:blipFill>
        <p:spPr bwMode="auto">
          <a:xfrm>
            <a:off x="4707241" y="5421446"/>
            <a:ext cx="1809022" cy="6746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REACH WEBMAPS">
            <a:extLst>
              <a:ext uri="{FF2B5EF4-FFF2-40B4-BE49-F238E27FC236}">
                <a16:creationId xmlns:a16="http://schemas.microsoft.com/office/drawing/2014/main" id="{3D827330-E5BD-4BA7-B21E-1F8E4FFA1240}"/>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2732955" y="5496191"/>
            <a:ext cx="1021109" cy="4253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ommunication is aid | What people in emergencies expect from media">
            <a:extLst>
              <a:ext uri="{FF2B5EF4-FFF2-40B4-BE49-F238E27FC236}">
                <a16:creationId xmlns:a16="http://schemas.microsoft.com/office/drawing/2014/main" id="{CE6D1489-9E0A-462B-9230-5D0DA9528368}"/>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22055" y="5386673"/>
            <a:ext cx="1825597" cy="61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1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3DEA0-6BBC-431F-A2F3-9CB5BE456663}"/>
              </a:ext>
            </a:extLst>
          </p:cNvPr>
          <p:cNvSpPr>
            <a:spLocks noGrp="1"/>
          </p:cNvSpPr>
          <p:nvPr>
            <p:ph type="body" sz="quarter" idx="10"/>
          </p:nvPr>
        </p:nvSpPr>
        <p:spPr>
          <a:xfrm>
            <a:off x="614916" y="2499360"/>
            <a:ext cx="4919472" cy="3749040"/>
          </a:xfrm>
        </p:spPr>
        <p:txBody>
          <a:bodyPr/>
          <a:lstStyle/>
          <a:p>
            <a:pPr marL="342900" lvl="0" indent="-342900">
              <a:spcBef>
                <a:spcPts val="1200"/>
              </a:spcBef>
              <a:buFont typeface="Arial" panose="020B0604020202020204" pitchFamily="34" charset="0"/>
              <a:buChar char="•"/>
            </a:pPr>
            <a:r>
              <a:rPr lang="en-US" dirty="0"/>
              <a:t>Radio</a:t>
            </a:r>
          </a:p>
          <a:p>
            <a:pPr marL="342900" lvl="0" indent="-342900">
              <a:spcBef>
                <a:spcPts val="1200"/>
              </a:spcBef>
              <a:buFont typeface="Arial" panose="020B0604020202020204" pitchFamily="34" charset="0"/>
              <a:buChar char="•"/>
            </a:pPr>
            <a:r>
              <a:rPr lang="en-US" dirty="0"/>
              <a:t>TV</a:t>
            </a:r>
          </a:p>
          <a:p>
            <a:pPr marL="342900" lvl="0" indent="-342900">
              <a:spcBef>
                <a:spcPts val="1200"/>
              </a:spcBef>
              <a:buFont typeface="Arial" panose="020B0604020202020204" pitchFamily="34" charset="0"/>
              <a:buChar char="•"/>
            </a:pPr>
            <a:r>
              <a:rPr lang="en-US" dirty="0"/>
              <a:t>Newspapers</a:t>
            </a:r>
          </a:p>
          <a:p>
            <a:pPr marL="342900" lvl="0" indent="-342900">
              <a:spcBef>
                <a:spcPts val="1200"/>
              </a:spcBef>
              <a:buFont typeface="Arial" panose="020B0604020202020204" pitchFamily="34" charset="0"/>
              <a:buChar char="•"/>
            </a:pPr>
            <a:r>
              <a:rPr lang="en-US" dirty="0"/>
              <a:t>Flyers</a:t>
            </a:r>
          </a:p>
          <a:p>
            <a:pPr marL="342900" lvl="0" indent="-342900">
              <a:spcBef>
                <a:spcPts val="1200"/>
              </a:spcBef>
              <a:buFont typeface="Arial" panose="020B0604020202020204" pitchFamily="34" charset="0"/>
              <a:buChar char="•"/>
            </a:pPr>
            <a:r>
              <a:rPr lang="en-US" dirty="0"/>
              <a:t>Posters</a:t>
            </a:r>
          </a:p>
          <a:p>
            <a:pPr marL="342900" lvl="0" indent="-342900">
              <a:spcBef>
                <a:spcPts val="1200"/>
              </a:spcBef>
              <a:buFont typeface="Arial" panose="020B0604020202020204" pitchFamily="34" charset="0"/>
              <a:buChar char="•"/>
            </a:pPr>
            <a:r>
              <a:rPr lang="en-US" dirty="0"/>
              <a:t>Banners</a:t>
            </a:r>
          </a:p>
          <a:p>
            <a:pPr marL="342900" lvl="0" indent="-342900">
              <a:spcBef>
                <a:spcPts val="1200"/>
              </a:spcBef>
              <a:buFont typeface="Arial" panose="020B0604020202020204" pitchFamily="34" charset="0"/>
              <a:buChar char="•"/>
            </a:pPr>
            <a:r>
              <a:rPr lang="en-US" dirty="0"/>
              <a:t>Magazines</a:t>
            </a:r>
          </a:p>
        </p:txBody>
      </p:sp>
      <p:sp>
        <p:nvSpPr>
          <p:cNvPr id="4" name="Text Placeholder 3">
            <a:extLst>
              <a:ext uri="{FF2B5EF4-FFF2-40B4-BE49-F238E27FC236}">
                <a16:creationId xmlns:a16="http://schemas.microsoft.com/office/drawing/2014/main" id="{3B2EB757-12ED-40EC-AFBD-2C27E6D97614}"/>
              </a:ext>
            </a:extLst>
          </p:cNvPr>
          <p:cNvSpPr>
            <a:spLocks noGrp="1"/>
          </p:cNvSpPr>
          <p:nvPr>
            <p:ph type="body" sz="quarter" idx="11"/>
          </p:nvPr>
        </p:nvSpPr>
        <p:spPr>
          <a:xfrm>
            <a:off x="6648753" y="2486955"/>
            <a:ext cx="4919472" cy="3749040"/>
          </a:xfrm>
        </p:spPr>
        <p:txBody>
          <a:bodyPr vert="horz" lIns="0" tIns="0" rIns="0" bIns="0" numCol="1" rtlCol="0">
            <a:noAutofit/>
          </a:bodyPr>
          <a:lstStyle/>
          <a:p>
            <a:pPr marL="342900" indent="-342900">
              <a:spcBef>
                <a:spcPts val="1200"/>
              </a:spcBef>
              <a:buChar char="•"/>
            </a:pPr>
            <a:r>
              <a:rPr lang="en-US" dirty="0"/>
              <a:t>SMS</a:t>
            </a:r>
          </a:p>
          <a:p>
            <a:pPr marL="342900" indent="-342900">
              <a:spcBef>
                <a:spcPts val="1200"/>
              </a:spcBef>
              <a:buChar char="•"/>
            </a:pPr>
            <a:r>
              <a:rPr lang="en-US" dirty="0"/>
              <a:t>Voice calls</a:t>
            </a:r>
          </a:p>
          <a:p>
            <a:pPr marL="342900" indent="-342900">
              <a:spcBef>
                <a:spcPts val="1200"/>
              </a:spcBef>
              <a:buChar char="•"/>
            </a:pPr>
            <a:r>
              <a:rPr lang="en-US" dirty="0"/>
              <a:t>Face-to-face</a:t>
            </a:r>
          </a:p>
          <a:p>
            <a:pPr marL="342900" indent="-342900">
              <a:spcBef>
                <a:spcPts val="1200"/>
              </a:spcBef>
              <a:buChar char="•"/>
            </a:pPr>
            <a:r>
              <a:rPr lang="en-US" dirty="0"/>
              <a:t>Facebook</a:t>
            </a:r>
          </a:p>
          <a:p>
            <a:pPr marL="342900" indent="-342900">
              <a:spcBef>
                <a:spcPts val="1200"/>
              </a:spcBef>
              <a:buChar char="•"/>
            </a:pPr>
            <a:r>
              <a:rPr lang="en-US" dirty="0"/>
              <a:t>Twitter</a:t>
            </a:r>
          </a:p>
          <a:p>
            <a:pPr marL="342900" indent="-342900">
              <a:spcBef>
                <a:spcPts val="1200"/>
              </a:spcBef>
              <a:buChar char="•"/>
            </a:pPr>
            <a:r>
              <a:rPr lang="en-US" dirty="0"/>
              <a:t>WhatsApp</a:t>
            </a:r>
          </a:p>
          <a:p>
            <a:pPr marL="342900" indent="-342900">
              <a:spcBef>
                <a:spcPts val="1200"/>
              </a:spcBef>
              <a:buChar char="•"/>
            </a:pPr>
            <a:r>
              <a:rPr lang="en-US" dirty="0"/>
              <a:t>Skype</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INFORMATION PROVISION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680960" cy="381000"/>
          </a:xfrm>
        </p:spPr>
        <p:txBody>
          <a:bodyPr/>
          <a:lstStyle/>
          <a:p>
            <a:r>
              <a:rPr lang="en-US" dirty="0"/>
              <a:t>Communications channels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sp>
        <p:nvSpPr>
          <p:cNvPr id="7" name="Text Placeholder 6">
            <a:extLst>
              <a:ext uri="{FF2B5EF4-FFF2-40B4-BE49-F238E27FC236}">
                <a16:creationId xmlns:a16="http://schemas.microsoft.com/office/drawing/2014/main" id="{059D851A-0787-4417-B83C-BBA913AC6C0F}"/>
              </a:ext>
            </a:extLst>
          </p:cNvPr>
          <p:cNvSpPr txBox="1">
            <a:spLocks/>
          </p:cNvSpPr>
          <p:nvPr/>
        </p:nvSpPr>
        <p:spPr>
          <a:xfrm>
            <a:off x="609600" y="1828800"/>
            <a:ext cx="10972800" cy="42672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One-way versus two-way</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GB" sz="2400" b="0" i="0" u="none" strike="noStrike" kern="1200" cap="none" spc="0" normalizeH="0" baseline="0" noProof="0" dirty="0">
              <a:ln>
                <a:noFill/>
              </a:ln>
              <a:solidFill>
                <a:srgbClr val="5A5A5A"/>
              </a:solidFill>
              <a:effectLst/>
              <a:uLnTx/>
              <a:uFillTx/>
              <a:latin typeface="Roboto"/>
              <a:ea typeface="+mn-ea"/>
              <a:cs typeface="+mn-cs"/>
            </a:endParaRPr>
          </a:p>
        </p:txBody>
      </p:sp>
      <p:pic>
        <p:nvPicPr>
          <p:cNvPr id="8" name="Picture 9" descr="radio.jpg">
            <a:extLst>
              <a:ext uri="{FF2B5EF4-FFF2-40B4-BE49-F238E27FC236}">
                <a16:creationId xmlns:a16="http://schemas.microsoft.com/office/drawing/2014/main" id="{DFF869B4-E971-4035-B74C-68C9720AE4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22921" y="4635795"/>
            <a:ext cx="15541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85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B34A3-83F4-49B7-911C-E6FF81FA216E}"/>
              </a:ext>
            </a:extLst>
          </p:cNvPr>
          <p:cNvSpPr>
            <a:spLocks noGrp="1"/>
          </p:cNvSpPr>
          <p:nvPr>
            <p:ph type="body" sz="quarter" idx="16"/>
          </p:nvPr>
        </p:nvSpPr>
        <p:spPr/>
        <p:txBody>
          <a:bodyPr/>
          <a:lstStyle/>
          <a:p>
            <a:pPr lvl="1">
              <a:lnSpc>
                <a:spcPct val="100000"/>
              </a:lnSpc>
            </a:pPr>
            <a:r>
              <a:rPr lang="en-US" dirty="0"/>
              <a:t>Types of communication in this country</a:t>
            </a:r>
          </a:p>
        </p:txBody>
      </p:sp>
      <p:sp>
        <p:nvSpPr>
          <p:cNvPr id="4" name="Title 3">
            <a:extLst>
              <a:ext uri="{FF2B5EF4-FFF2-40B4-BE49-F238E27FC236}">
                <a16:creationId xmlns:a16="http://schemas.microsoft.com/office/drawing/2014/main" id="{A63541EA-72DF-49FF-9CCA-971236A12CE2}"/>
              </a:ext>
            </a:extLst>
          </p:cNvPr>
          <p:cNvSpPr>
            <a:spLocks noGrp="1"/>
          </p:cNvSpPr>
          <p:nvPr>
            <p:ph type="title"/>
          </p:nvPr>
        </p:nvSpPr>
        <p:spPr/>
        <p:txBody>
          <a:bodyPr/>
          <a:lstStyle/>
          <a:p>
            <a:r>
              <a:rPr lang="en-US" dirty="0"/>
              <a:t>BRAINSTORM</a:t>
            </a:r>
          </a:p>
        </p:txBody>
      </p:sp>
    </p:spTree>
    <p:extLst>
      <p:ext uri="{BB962C8B-B14F-4D97-AF65-F5344CB8AC3E}">
        <p14:creationId xmlns:p14="http://schemas.microsoft.com/office/powerpoint/2010/main" val="3828347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INFORMATION PROVISION</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Summary</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It’s never enough just to say something once: repeat things, and across different channels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It is always critically important to be consistent across different platforms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Information will need to be formatted for each channel</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Remember that those you visit can and will talk and share their impressions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Remember that indirect ways to reach people can be very efficient too</a:t>
            </a:r>
          </a:p>
        </p:txBody>
      </p:sp>
    </p:spTree>
    <p:extLst>
      <p:ext uri="{BB962C8B-B14F-4D97-AF65-F5344CB8AC3E}">
        <p14:creationId xmlns:p14="http://schemas.microsoft.com/office/powerpoint/2010/main" val="2018678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0882486-A981-4869-AEB2-4C49971C26BA}"/>
              </a:ext>
            </a:extLst>
          </p:cNvPr>
          <p:cNvSpPr>
            <a:spLocks noGrp="1"/>
          </p:cNvSpPr>
          <p:nvPr>
            <p:ph type="body" sz="quarter" idx="21"/>
          </p:nvPr>
        </p:nvSpPr>
        <p:spPr/>
        <p:txBody>
          <a:bodyPr/>
          <a:lstStyle/>
          <a:p>
            <a:r>
              <a:rPr lang="en-US" dirty="0"/>
              <a:t>3</a:t>
            </a:r>
          </a:p>
        </p:txBody>
      </p:sp>
      <p:sp>
        <p:nvSpPr>
          <p:cNvPr id="5" name="Text Placeholder 4">
            <a:extLst>
              <a:ext uri="{FF2B5EF4-FFF2-40B4-BE49-F238E27FC236}">
                <a16:creationId xmlns:a16="http://schemas.microsoft.com/office/drawing/2014/main" id="{64E8F98F-45D6-4674-A7AE-300D58A1565D}"/>
              </a:ext>
            </a:extLst>
          </p:cNvPr>
          <p:cNvSpPr>
            <a:spLocks noGrp="1"/>
          </p:cNvSpPr>
          <p:nvPr>
            <p:ph type="body" sz="quarter" idx="22"/>
          </p:nvPr>
        </p:nvSpPr>
        <p:spPr>
          <a:xfrm>
            <a:off x="4419600" y="3201987"/>
            <a:ext cx="5532777" cy="1293813"/>
          </a:xfrm>
        </p:spPr>
        <p:txBody>
          <a:bodyPr/>
          <a:lstStyle/>
          <a:p>
            <a:r>
              <a:rPr lang="en-US" dirty="0"/>
              <a:t>ENHANCING PARTICIPATION</a:t>
            </a:r>
          </a:p>
        </p:txBody>
      </p:sp>
    </p:spTree>
    <p:extLst>
      <p:ext uri="{BB962C8B-B14F-4D97-AF65-F5344CB8AC3E}">
        <p14:creationId xmlns:p14="http://schemas.microsoft.com/office/powerpoint/2010/main" val="149272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2EB757-12ED-40EC-AFBD-2C27E6D97614}"/>
              </a:ext>
            </a:extLst>
          </p:cNvPr>
          <p:cNvSpPr>
            <a:spLocks noGrp="1"/>
          </p:cNvSpPr>
          <p:nvPr>
            <p:ph type="body" sz="quarter" idx="11"/>
          </p:nvPr>
        </p:nvSpPr>
        <p:spPr/>
        <p:txBody>
          <a:bodyPr vert="horz" lIns="0" tIns="0" rIns="0" bIns="0" numCol="1" rtlCol="0">
            <a:noAutofit/>
          </a:bodyPr>
          <a:lstStyle/>
          <a:p>
            <a:pPr>
              <a:spcBef>
                <a:spcPts val="1200"/>
              </a:spcBef>
            </a:pPr>
            <a:r>
              <a:rPr lang="en-US" b="0" dirty="0"/>
              <a:t>At the end of the session participants will be able to:</a:t>
            </a:r>
          </a:p>
          <a:p>
            <a:pPr marL="342900" indent="-342900">
              <a:spcBef>
                <a:spcPts val="1200"/>
              </a:spcBef>
              <a:buChar char="•"/>
            </a:pPr>
            <a:r>
              <a:rPr lang="en-US" b="0" dirty="0"/>
              <a:t>Explain participation and its importance in humanitarian work</a:t>
            </a:r>
          </a:p>
          <a:p>
            <a:pPr marL="342900" indent="-342900">
              <a:spcBef>
                <a:spcPts val="1200"/>
              </a:spcBef>
              <a:buChar char="•"/>
            </a:pPr>
            <a:r>
              <a:rPr lang="en-US" b="0" dirty="0"/>
              <a:t>Identify key components of steps to effective participation</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ENHANCING PARTICIPATION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680960" cy="381000"/>
          </a:xfrm>
        </p:spPr>
        <p:txBody>
          <a:bodyPr/>
          <a:lstStyle/>
          <a:p>
            <a:r>
              <a:rPr lang="en-US" dirty="0"/>
              <a:t>Learning objectives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pic>
        <p:nvPicPr>
          <p:cNvPr id="7" name="Picture 6">
            <a:extLst>
              <a:ext uri="{FF2B5EF4-FFF2-40B4-BE49-F238E27FC236}">
                <a16:creationId xmlns:a16="http://schemas.microsoft.com/office/drawing/2014/main" id="{93202BCE-45B0-475C-8E94-FAF43CF6F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002464"/>
            <a:ext cx="4419600" cy="4388403"/>
          </a:xfrm>
          <a:prstGeom prst="rect">
            <a:avLst/>
          </a:prstGeom>
        </p:spPr>
      </p:pic>
    </p:spTree>
    <p:extLst>
      <p:ext uri="{BB962C8B-B14F-4D97-AF65-F5344CB8AC3E}">
        <p14:creationId xmlns:p14="http://schemas.microsoft.com/office/powerpoint/2010/main" val="3678489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03BF2D-247C-4F2D-B4F1-8067D2CF6310}"/>
              </a:ext>
            </a:extLst>
          </p:cNvPr>
          <p:cNvSpPr>
            <a:spLocks noGrp="1"/>
          </p:cNvSpPr>
          <p:nvPr>
            <p:ph type="body" sz="quarter" idx="10"/>
          </p:nvPr>
        </p:nvSpPr>
        <p:spPr/>
        <p:txBody>
          <a:bodyPr/>
          <a:lstStyle/>
          <a:p>
            <a:r>
              <a:rPr lang="en-US" b="0" dirty="0"/>
              <a:t>Participation is empowering  people to take part in decision-making that affects them. </a:t>
            </a:r>
          </a:p>
          <a:p>
            <a:endParaRPr lang="en-US" b="0" dirty="0"/>
          </a:p>
          <a:p>
            <a:r>
              <a:rPr lang="en-US" b="0" dirty="0" err="1"/>
              <a:t>Programmes</a:t>
            </a:r>
            <a:r>
              <a:rPr lang="en-US" b="0" dirty="0"/>
              <a:t> and projects must have mechanisms that ensure partners and affected people  are involved at all stages. </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ENHANCING PARTICIPATION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p:txBody>
          <a:bodyPr/>
          <a:lstStyle/>
          <a:p>
            <a:r>
              <a:rPr lang="en-US" dirty="0"/>
              <a:t>What is participation?</a:t>
            </a:r>
          </a:p>
        </p:txBody>
      </p:sp>
      <p:sp>
        <p:nvSpPr>
          <p:cNvPr id="10" name="SmartArt Placeholder 9">
            <a:extLst>
              <a:ext uri="{FF2B5EF4-FFF2-40B4-BE49-F238E27FC236}">
                <a16:creationId xmlns:a16="http://schemas.microsoft.com/office/drawing/2014/main" id="{7D2C8398-16C1-46D8-A1F9-EBE3CE910ED0}"/>
              </a:ext>
            </a:extLst>
          </p:cNvPr>
          <p:cNvSpPr>
            <a:spLocks noGrp="1"/>
          </p:cNvSpPr>
          <p:nvPr>
            <p:ph type="dgm" sz="quarter" idx="13"/>
          </p:nvPr>
        </p:nvSpPr>
        <p:spPr/>
      </p:sp>
      <p:pic>
        <p:nvPicPr>
          <p:cNvPr id="12" name="Picture 11">
            <a:extLst>
              <a:ext uri="{FF2B5EF4-FFF2-40B4-BE49-F238E27FC236}">
                <a16:creationId xmlns:a16="http://schemas.microsoft.com/office/drawing/2014/main" id="{9A8CCB8C-59CE-4C13-B0AB-BB0A3DAF0E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57612" y="1990060"/>
            <a:ext cx="4919472" cy="3670892"/>
          </a:xfrm>
          <a:prstGeom prst="rect">
            <a:avLst/>
          </a:prstGeom>
          <a:ln>
            <a:noFill/>
          </a:ln>
          <a:effectLst>
            <a:outerShdw sx="1000" sy="1000" algn="tl" rotWithShape="0">
              <a:srgbClr val="333333"/>
            </a:outerShdw>
          </a:effectLst>
        </p:spPr>
      </p:pic>
    </p:spTree>
    <p:extLst>
      <p:ext uri="{BB962C8B-B14F-4D97-AF65-F5344CB8AC3E}">
        <p14:creationId xmlns:p14="http://schemas.microsoft.com/office/powerpoint/2010/main" val="4185912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ENHANCING PARTICIPATION</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8595360" cy="381000"/>
          </a:xfrm>
        </p:spPr>
        <p:txBody>
          <a:bodyPr/>
          <a:lstStyle/>
          <a:p>
            <a:r>
              <a:rPr lang="en-US" dirty="0"/>
              <a:t>The participation </a:t>
            </a:r>
            <a:r>
              <a:rPr lang="en-US" i="1" dirty="0"/>
              <a:t>spectrum</a:t>
            </a:r>
            <a:r>
              <a:rPr lang="en-US" dirty="0"/>
              <a:t>: how participatory is your work?</a:t>
            </a:r>
          </a:p>
        </p:txBody>
      </p:sp>
      <p:sp>
        <p:nvSpPr>
          <p:cNvPr id="10" name="SmartArt Placeholder 9">
            <a:extLst>
              <a:ext uri="{FF2B5EF4-FFF2-40B4-BE49-F238E27FC236}">
                <a16:creationId xmlns:a16="http://schemas.microsoft.com/office/drawing/2014/main" id="{7D2C8398-16C1-46D8-A1F9-EBE3CE910ED0}"/>
              </a:ext>
            </a:extLst>
          </p:cNvPr>
          <p:cNvSpPr>
            <a:spLocks noGrp="1"/>
          </p:cNvSpPr>
          <p:nvPr>
            <p:ph type="dgm" sz="quarter" idx="13"/>
          </p:nvPr>
        </p:nvSpPr>
        <p:spPr/>
      </p:sp>
      <p:grpSp>
        <p:nvGrpSpPr>
          <p:cNvPr id="9" name="Group 8">
            <a:extLst>
              <a:ext uri="{FF2B5EF4-FFF2-40B4-BE49-F238E27FC236}">
                <a16:creationId xmlns:a16="http://schemas.microsoft.com/office/drawing/2014/main" id="{9DA9E027-7709-4A6D-A48B-71641AAB83E5}"/>
              </a:ext>
            </a:extLst>
          </p:cNvPr>
          <p:cNvGrpSpPr/>
          <p:nvPr/>
        </p:nvGrpSpPr>
        <p:grpSpPr>
          <a:xfrm>
            <a:off x="1648347" y="1908894"/>
            <a:ext cx="8895306" cy="4525732"/>
            <a:chOff x="-1362683" y="1024552"/>
            <a:chExt cx="11860408" cy="6034309"/>
          </a:xfrm>
        </p:grpSpPr>
        <p:graphicFrame>
          <p:nvGraphicFramePr>
            <p:cNvPr id="11" name="Diagram 10">
              <a:extLst>
                <a:ext uri="{FF2B5EF4-FFF2-40B4-BE49-F238E27FC236}">
                  <a16:creationId xmlns:a16="http://schemas.microsoft.com/office/drawing/2014/main" id="{3BC0BF3A-0577-4ABF-A58D-349DD110C4F2}"/>
                </a:ext>
              </a:extLst>
            </p:cNvPr>
            <p:cNvGraphicFramePr/>
            <p:nvPr/>
          </p:nvGraphicFramePr>
          <p:xfrm>
            <a:off x="-1362683" y="1512431"/>
            <a:ext cx="11860408" cy="4590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62E1734-DA3E-4EAF-B47B-317F62CDDC4E}"/>
                </a:ext>
              </a:extLst>
            </p:cNvPr>
            <p:cNvSpPr txBox="1"/>
            <p:nvPr/>
          </p:nvSpPr>
          <p:spPr>
            <a:xfrm>
              <a:off x="4461468" y="4588851"/>
              <a:ext cx="325049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COLLABORATE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Project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The community and your organisation enter into a partnership, planning and deciding things 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You manage things together though final decisions still rest with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CCD808AB-AE79-49D4-A739-B2C72EFF7E0D}"/>
                </a:ext>
              </a:extLst>
            </p:cNvPr>
            <p:cNvSpPr txBox="1"/>
            <p:nvPr/>
          </p:nvSpPr>
          <p:spPr>
            <a:xfrm>
              <a:off x="2277712" y="1024552"/>
              <a:ext cx="3647643" cy="1600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INVOLVE</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Regular community meetings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The community works directly with your organisation, provides input to key decisions and receives 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You write the plans &amp; make final decisions.</a:t>
              </a:r>
            </a:p>
          </p:txBody>
        </p:sp>
        <p:sp>
          <p:nvSpPr>
            <p:cNvPr id="16" name="TextBox 15">
              <a:extLst>
                <a:ext uri="{FF2B5EF4-FFF2-40B4-BE49-F238E27FC236}">
                  <a16:creationId xmlns:a16="http://schemas.microsoft.com/office/drawing/2014/main" id="{6B9365BE-0F49-4E3B-83DD-88E28D893DFB}"/>
                </a:ext>
              </a:extLst>
            </p:cNvPr>
            <p:cNvSpPr txBox="1"/>
            <p:nvPr/>
          </p:nvSpPr>
          <p:spPr>
            <a:xfrm>
              <a:off x="1210972" y="4596649"/>
              <a:ext cx="2456239" cy="2462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CONSULT</a:t>
              </a:r>
              <a:r>
                <a:rPr kumimoji="0" lang="en-GB"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GB" sz="1200" b="1"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The community is asked about their needs and priorities, provides feedback and is kept informed.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Lowest level of participation.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8174017-50B2-48FD-B4BA-42DDA134FA6C}"/>
                </a:ext>
              </a:extLst>
            </p:cNvPr>
            <p:cNvSpPr txBox="1"/>
            <p:nvPr/>
          </p:nvSpPr>
          <p:spPr>
            <a:xfrm>
              <a:off x="-1362683" y="1055329"/>
              <a:ext cx="3088965" cy="17543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INFORM</a:t>
              </a:r>
              <a:r>
                <a:rPr kumimoji="0" lang="en-GB" sz="13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Noticeboards</a:t>
              </a:r>
              <a:endParaRPr kumimoji="0" lang="en-GB" sz="1200" b="1" i="0" u="none" strike="noStrike" kern="1200" cap="none" spc="0" normalizeH="0" baseline="0" noProof="0" dirty="0">
                <a:ln>
                  <a:noFill/>
                </a:ln>
                <a:solidFill>
                  <a:srgbClr val="5A5A5A"/>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5A5A5A"/>
                  </a:solidFill>
                  <a:effectLst/>
                  <a:uLnTx/>
                  <a:uFillTx/>
                  <a:latin typeface="Arial" panose="020B0604020202020204" pitchFamily="34" charset="0"/>
                  <a:ea typeface="Open Sans" panose="020B0606030504020204" pitchFamily="34" charset="0"/>
                  <a:cs typeface="Arial" panose="020B0604020202020204" pitchFamily="34" charset="0"/>
                </a:rPr>
                <a:t>The community receives information to help them understand who you are, the problem and the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5A5A5A"/>
                  </a:solidFill>
                  <a:effectLst/>
                  <a:uLnTx/>
                  <a:uFillTx/>
                  <a:latin typeface="Arial" panose="020B0604020202020204" pitchFamily="34" charset="0"/>
                  <a:ea typeface="Open Sans" panose="020B0606030504020204" pitchFamily="34" charset="0"/>
                  <a:cs typeface="Arial" panose="020B0604020202020204" pitchFamily="34" charset="0"/>
                </a:rPr>
                <a:t>This is not real participation.</a:t>
              </a:r>
            </a:p>
          </p:txBody>
        </p:sp>
        <p:sp>
          <p:nvSpPr>
            <p:cNvPr id="13" name="TextBox 12">
              <a:extLst>
                <a:ext uri="{FF2B5EF4-FFF2-40B4-BE49-F238E27FC236}">
                  <a16:creationId xmlns:a16="http://schemas.microsoft.com/office/drawing/2014/main" id="{8ACF4676-30CD-4675-85DB-82313BC9855A}"/>
                </a:ext>
              </a:extLst>
            </p:cNvPr>
            <p:cNvSpPr txBox="1"/>
            <p:nvPr/>
          </p:nvSpPr>
          <p:spPr>
            <a:xfrm>
              <a:off x="6429836" y="1024552"/>
              <a:ext cx="3482591" cy="2092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EMPOWER</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GB" sz="12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Community Action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The community has final decision-making power and implements their plans.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 Your organisation supports it with funding, materials, technical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p:txBody>
        </p:sp>
      </p:grpSp>
      <p:pic>
        <p:nvPicPr>
          <p:cNvPr id="19" name="Picture 4" descr="The Future of Membership is Participation | by New Citizenship Project |  New Citizenship Project | Medium">
            <a:extLst>
              <a:ext uri="{FF2B5EF4-FFF2-40B4-BE49-F238E27FC236}">
                <a16:creationId xmlns:a16="http://schemas.microsoft.com/office/drawing/2014/main" id="{6F6BA7A3-90BF-4224-AAC1-D616AE92235F}"/>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t="6003"/>
          <a:stretch/>
        </p:blipFill>
        <p:spPr bwMode="auto">
          <a:xfrm>
            <a:off x="2222936" y="3255563"/>
            <a:ext cx="7063241" cy="1316437"/>
          </a:xfrm>
          <a:prstGeom prst="rect">
            <a:avLst/>
          </a:prstGeom>
          <a:solidFill>
            <a:schemeClr val="bg1"/>
          </a:solidFill>
        </p:spPr>
      </p:pic>
      <p:sp>
        <p:nvSpPr>
          <p:cNvPr id="18" name="CuadroTexto 6">
            <a:extLst>
              <a:ext uri="{FF2B5EF4-FFF2-40B4-BE49-F238E27FC236}">
                <a16:creationId xmlns:a16="http://schemas.microsoft.com/office/drawing/2014/main" id="{4654A1FC-D581-4B03-A205-162A2B1B4031}"/>
              </a:ext>
            </a:extLst>
          </p:cNvPr>
          <p:cNvSpPr txBox="1"/>
          <p:nvPr/>
        </p:nvSpPr>
        <p:spPr>
          <a:xfrm>
            <a:off x="6932823" y="5940435"/>
            <a:ext cx="3661778" cy="196208"/>
          </a:xfrm>
          <a:prstGeom prst="rect">
            <a:avLst/>
          </a:prstGeom>
          <a:noFill/>
        </p:spPr>
        <p:txBody>
          <a:bodyPr wrap="square" rtlCol="0" anchor="t">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Source: Adapted from IFRC (2020), based on IAP2’s Public Participation Spectrum​</a:t>
            </a:r>
            <a:endParaRPr kumimoji="0" lang="es-ES" sz="675"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68477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Why are participatory assessments important?</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1" i="0" u="none" strike="noStrike" kern="1200" cap="none" spc="0" normalizeH="0" baseline="0" noProof="0" dirty="0">
                <a:ln>
                  <a:noFill/>
                </a:ln>
                <a:solidFill>
                  <a:srgbClr val="5A5A5A"/>
                </a:solidFill>
                <a:effectLst/>
                <a:uLnTx/>
                <a:uFillTx/>
                <a:latin typeface="Roboto"/>
                <a:ea typeface="+mn-ea"/>
                <a:cs typeface="+mn-cs"/>
              </a:rPr>
              <a:t>Recognizes</a:t>
            </a:r>
            <a:r>
              <a:rPr kumimoji="0" lang="en-US" sz="2100" b="0" i="0" u="none" strike="noStrike" kern="1200" cap="none" spc="0" normalizeH="0" baseline="0" noProof="0" dirty="0">
                <a:ln>
                  <a:noFill/>
                </a:ln>
                <a:solidFill>
                  <a:srgbClr val="5A5A5A"/>
                </a:solidFill>
                <a:effectLst/>
                <a:uLnTx/>
                <a:uFillTx/>
                <a:latin typeface="Roboto"/>
                <a:ea typeface="+mn-ea"/>
                <a:cs typeface="+mn-cs"/>
              </a:rPr>
              <a:t> the </a:t>
            </a:r>
            <a:r>
              <a:rPr kumimoji="0" lang="en-US" sz="2100" b="1" i="0" u="none" strike="noStrike" kern="1200" cap="none" spc="0" normalizeH="0" baseline="0" noProof="0" dirty="0">
                <a:ln>
                  <a:noFill/>
                </a:ln>
                <a:solidFill>
                  <a:srgbClr val="5A5A5A"/>
                </a:solidFill>
                <a:effectLst/>
                <a:uLnTx/>
                <a:uFillTx/>
                <a:latin typeface="Roboto"/>
                <a:ea typeface="+mn-ea"/>
                <a:cs typeface="+mn-cs"/>
              </a:rPr>
              <a:t>communities as experts</a:t>
            </a:r>
            <a:r>
              <a:rPr kumimoji="0" lang="en-US" sz="2100" b="0" i="0" u="none" strike="noStrike" kern="1200" cap="none" spc="0" normalizeH="0" baseline="0" noProof="0" dirty="0">
                <a:ln>
                  <a:noFill/>
                </a:ln>
                <a:solidFill>
                  <a:srgbClr val="5A5A5A"/>
                </a:solidFill>
                <a:effectLst/>
                <a:uLnTx/>
                <a:uFillTx/>
                <a:latin typeface="Roboto"/>
                <a:ea typeface="+mn-ea"/>
                <a:cs typeface="+mn-cs"/>
              </a:rPr>
              <a:t>, and as partners and their </a:t>
            </a:r>
            <a:r>
              <a:rPr kumimoji="0" lang="en-US" sz="2100" b="1" i="0" u="none" strike="noStrike" kern="1200" cap="none" spc="0" normalizeH="0" baseline="0" noProof="0" dirty="0">
                <a:ln>
                  <a:noFill/>
                </a:ln>
                <a:solidFill>
                  <a:srgbClr val="5A5A5A"/>
                </a:solidFill>
                <a:effectLst/>
                <a:uLnTx/>
                <a:uFillTx/>
                <a:latin typeface="Roboto"/>
                <a:ea typeface="+mn-ea"/>
                <a:cs typeface="+mn-cs"/>
              </a:rPr>
              <a:t>right to be involved </a:t>
            </a:r>
            <a:r>
              <a:rPr kumimoji="0" lang="en-US" sz="2100" b="0" i="0" u="none" strike="noStrike" kern="1200" cap="none" spc="0" normalizeH="0" baseline="0" noProof="0" dirty="0">
                <a:ln>
                  <a:noFill/>
                </a:ln>
                <a:solidFill>
                  <a:srgbClr val="5A5A5A"/>
                </a:solidFill>
                <a:effectLst/>
                <a:uLnTx/>
                <a:uFillTx/>
                <a:latin typeface="Roboto"/>
                <a:ea typeface="+mn-ea"/>
                <a:cs typeface="+mn-cs"/>
              </a:rPr>
              <a:t>in information-gathering and decision-making on issues that affect them.</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Helps </a:t>
            </a:r>
            <a:r>
              <a:rPr kumimoji="0" lang="en-US" sz="2100" b="1" i="0" u="none" strike="noStrike" kern="1200" cap="none" spc="0" normalizeH="0" baseline="0" noProof="0" dirty="0">
                <a:ln>
                  <a:noFill/>
                </a:ln>
                <a:solidFill>
                  <a:srgbClr val="5A5A5A"/>
                </a:solidFill>
                <a:effectLst/>
                <a:uLnTx/>
                <a:uFillTx/>
                <a:latin typeface="Roboto"/>
                <a:ea typeface="+mn-ea"/>
                <a:cs typeface="+mn-cs"/>
              </a:rPr>
              <a:t>identify root causes </a:t>
            </a:r>
            <a:r>
              <a:rPr kumimoji="0" lang="en-US" sz="2100" b="0" i="0" u="none" strike="noStrike" kern="1200" cap="none" spc="0" normalizeH="0" baseline="0" noProof="0" dirty="0">
                <a:ln>
                  <a:noFill/>
                </a:ln>
                <a:solidFill>
                  <a:srgbClr val="5A5A5A"/>
                </a:solidFill>
                <a:effectLst/>
                <a:uLnTx/>
                <a:uFillTx/>
                <a:latin typeface="Roboto"/>
                <a:ea typeface="+mn-ea"/>
                <a:cs typeface="+mn-cs"/>
              </a:rPr>
              <a:t>of risks, needs, capacities, vulnerabilities and existing coping strategies.</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Helps to </a:t>
            </a:r>
            <a:r>
              <a:rPr kumimoji="0" lang="en-US" sz="2100" b="1" i="0" u="none" strike="noStrike" kern="1200" cap="none" spc="0" normalizeH="0" baseline="0" noProof="0" dirty="0">
                <a:ln>
                  <a:noFill/>
                </a:ln>
                <a:solidFill>
                  <a:srgbClr val="5A5A5A"/>
                </a:solidFill>
                <a:effectLst/>
                <a:uLnTx/>
                <a:uFillTx/>
                <a:latin typeface="Roboto"/>
                <a:ea typeface="+mn-ea"/>
                <a:cs typeface="+mn-cs"/>
              </a:rPr>
              <a:t>avoid</a:t>
            </a:r>
            <a:r>
              <a:rPr kumimoji="0" lang="en-US" sz="2100" b="0" i="0" u="none" strike="noStrike" kern="1200" cap="none" spc="0" normalizeH="0" baseline="0" noProof="0" dirty="0">
                <a:ln>
                  <a:noFill/>
                </a:ln>
                <a:solidFill>
                  <a:srgbClr val="5A5A5A"/>
                </a:solidFill>
                <a:effectLst/>
                <a:uLnTx/>
                <a:uFillTx/>
                <a:latin typeface="Roboto"/>
                <a:ea typeface="+mn-ea"/>
                <a:cs typeface="+mn-cs"/>
              </a:rPr>
              <a:t> interventions accidentally exacerbating </a:t>
            </a:r>
            <a:r>
              <a:rPr kumimoji="0" lang="en-US" sz="2100" b="1" i="0" u="none" strike="noStrike" kern="1200" cap="none" spc="0" normalizeH="0" baseline="0" noProof="0" dirty="0">
                <a:ln>
                  <a:noFill/>
                </a:ln>
                <a:solidFill>
                  <a:srgbClr val="5A5A5A"/>
                </a:solidFill>
                <a:effectLst/>
                <a:uLnTx/>
                <a:uFillTx/>
                <a:latin typeface="Roboto"/>
                <a:ea typeface="+mn-ea"/>
                <a:cs typeface="+mn-cs"/>
              </a:rPr>
              <a:t>problems or </a:t>
            </a:r>
            <a:r>
              <a:rPr kumimoji="0" lang="en-US" sz="2100" b="0" i="0" u="none" strike="noStrike" kern="1200" cap="none" spc="0" normalizeH="0" baseline="0" noProof="0" dirty="0">
                <a:ln>
                  <a:noFill/>
                </a:ln>
                <a:solidFill>
                  <a:srgbClr val="5A5A5A"/>
                </a:solidFill>
                <a:effectLst/>
                <a:uLnTx/>
                <a:uFillTx/>
                <a:latin typeface="Roboto"/>
                <a:ea typeface="+mn-ea"/>
                <a:cs typeface="+mn-cs"/>
              </a:rPr>
              <a:t>creating </a:t>
            </a:r>
            <a:r>
              <a:rPr kumimoji="0" lang="en-US" sz="2100" b="1" i="0" u="none" strike="noStrike" kern="1200" cap="none" spc="0" normalizeH="0" baseline="0" noProof="0" dirty="0">
                <a:ln>
                  <a:noFill/>
                </a:ln>
                <a:solidFill>
                  <a:srgbClr val="5A5A5A"/>
                </a:solidFill>
                <a:effectLst/>
                <a:uLnTx/>
                <a:uFillTx/>
                <a:latin typeface="Roboto"/>
                <a:ea typeface="+mn-ea"/>
                <a:cs typeface="+mn-cs"/>
              </a:rPr>
              <a:t>new ones.</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1" i="0" u="none" strike="noStrike" kern="1200" cap="none" spc="0" normalizeH="0" baseline="0" noProof="0" dirty="0">
                <a:ln>
                  <a:noFill/>
                </a:ln>
                <a:solidFill>
                  <a:srgbClr val="5A5A5A"/>
                </a:solidFill>
                <a:effectLst/>
                <a:uLnTx/>
                <a:uFillTx/>
                <a:latin typeface="Roboto"/>
                <a:ea typeface="+mn-ea"/>
                <a:cs typeface="+mn-cs"/>
              </a:rPr>
              <a:t>Co-designs</a:t>
            </a:r>
            <a:r>
              <a:rPr kumimoji="0" lang="en-US" sz="2100" b="0" i="0" u="none" strike="noStrike" kern="1200" cap="none" spc="0" normalizeH="0" baseline="0" noProof="0" dirty="0">
                <a:ln>
                  <a:noFill/>
                </a:ln>
                <a:solidFill>
                  <a:srgbClr val="5A5A5A"/>
                </a:solidFill>
                <a:effectLst/>
                <a:uLnTx/>
                <a:uFillTx/>
                <a:latin typeface="Roboto"/>
                <a:ea typeface="+mn-ea"/>
                <a:cs typeface="+mn-cs"/>
              </a:rPr>
              <a:t> priorities and context-relevant solutions.</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Helps to </a:t>
            </a:r>
            <a:r>
              <a:rPr kumimoji="0" lang="en-US" sz="2100" b="1" i="0" u="none" strike="noStrike" kern="1200" cap="none" spc="0" normalizeH="0" baseline="0" noProof="0" dirty="0">
                <a:ln>
                  <a:noFill/>
                </a:ln>
                <a:solidFill>
                  <a:srgbClr val="5A5A5A"/>
                </a:solidFill>
                <a:effectLst/>
                <a:uLnTx/>
                <a:uFillTx/>
                <a:latin typeface="Roboto"/>
                <a:ea typeface="+mn-ea"/>
                <a:cs typeface="+mn-cs"/>
              </a:rPr>
              <a:t>identify</a:t>
            </a:r>
            <a:r>
              <a:rPr kumimoji="0" lang="en-US" sz="2100" b="0" i="0" u="none" strike="noStrike" kern="1200" cap="none" spc="0" normalizeH="0" baseline="0" noProof="0" dirty="0">
                <a:ln>
                  <a:noFill/>
                </a:ln>
                <a:solidFill>
                  <a:srgbClr val="5A5A5A"/>
                </a:solidFill>
                <a:effectLst/>
                <a:uLnTx/>
                <a:uFillTx/>
                <a:latin typeface="Roboto"/>
                <a:ea typeface="+mn-ea"/>
                <a:cs typeface="+mn-cs"/>
              </a:rPr>
              <a:t> the resources needed to address priorities &amp; solutions.</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1" i="0" u="none" strike="noStrike" kern="1200" cap="none" spc="0" normalizeH="0" baseline="0" noProof="0" dirty="0">
                <a:ln>
                  <a:noFill/>
                </a:ln>
                <a:solidFill>
                  <a:srgbClr val="5A5A5A"/>
                </a:solidFill>
                <a:effectLst/>
                <a:uLnTx/>
                <a:uFillTx/>
                <a:latin typeface="Roboto"/>
                <a:ea typeface="+mn-ea"/>
                <a:cs typeface="+mn-cs"/>
              </a:rPr>
              <a:t>Minimizes risks of exclusion </a:t>
            </a:r>
            <a:r>
              <a:rPr kumimoji="0" lang="en-US" sz="2100" b="0" i="0" u="none" strike="noStrike" kern="1200" cap="none" spc="0" normalizeH="0" baseline="0" noProof="0" dirty="0">
                <a:ln>
                  <a:noFill/>
                </a:ln>
                <a:solidFill>
                  <a:srgbClr val="5A5A5A"/>
                </a:solidFill>
                <a:effectLst/>
                <a:uLnTx/>
                <a:uFillTx/>
                <a:latin typeface="Roboto"/>
                <a:ea typeface="+mn-ea"/>
                <a:cs typeface="+mn-cs"/>
              </a:rPr>
              <a:t>of less powerful groups and promotes participation of vulnerable groups, and their recognition as individuals with rights .</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Recognizes the </a:t>
            </a:r>
            <a:r>
              <a:rPr kumimoji="0" lang="en-US" sz="2100" b="1" i="0" u="none" strike="noStrike" kern="1200" cap="none" spc="0" normalizeH="0" baseline="0" noProof="0" dirty="0">
                <a:ln>
                  <a:noFill/>
                </a:ln>
                <a:solidFill>
                  <a:srgbClr val="5A5A5A"/>
                </a:solidFill>
                <a:effectLst/>
                <a:uLnTx/>
                <a:uFillTx/>
                <a:latin typeface="Roboto"/>
                <a:ea typeface="+mn-ea"/>
                <a:cs typeface="+mn-cs"/>
              </a:rPr>
              <a:t>power relations </a:t>
            </a:r>
            <a:r>
              <a:rPr kumimoji="0" lang="en-US" sz="2100" b="0" i="0" u="none" strike="noStrike" kern="1200" cap="none" spc="0" normalizeH="0" baseline="0" noProof="0" dirty="0">
                <a:ln>
                  <a:noFill/>
                </a:ln>
                <a:solidFill>
                  <a:srgbClr val="5A5A5A"/>
                </a:solidFill>
                <a:effectLst/>
                <a:uLnTx/>
                <a:uFillTx/>
                <a:latin typeface="Roboto"/>
                <a:ea typeface="+mn-ea"/>
                <a:cs typeface="+mn-cs"/>
              </a:rPr>
              <a:t>among different groups.</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1" i="0" u="none" strike="noStrike" kern="1200" cap="none" spc="0" normalizeH="0" baseline="0" noProof="0" dirty="0">
                <a:ln>
                  <a:noFill/>
                </a:ln>
                <a:solidFill>
                  <a:srgbClr val="5A5A5A"/>
                </a:solidFill>
                <a:effectLst/>
                <a:uLnTx/>
                <a:uFillTx/>
                <a:latin typeface="Roboto"/>
                <a:ea typeface="+mn-ea"/>
                <a:cs typeface="+mn-cs"/>
              </a:rPr>
              <a:t>Improves</a:t>
            </a:r>
            <a:r>
              <a:rPr kumimoji="0" lang="en-US" sz="2100" b="0" i="0" u="none" strike="noStrike" kern="1200" cap="none" spc="0" normalizeH="0" baseline="0" noProof="0" dirty="0">
                <a:ln>
                  <a:noFill/>
                </a:ln>
                <a:solidFill>
                  <a:srgbClr val="5A5A5A"/>
                </a:solidFill>
                <a:effectLst/>
                <a:uLnTx/>
                <a:uFillTx/>
                <a:latin typeface="Roboto"/>
                <a:ea typeface="+mn-ea"/>
                <a:cs typeface="+mn-cs"/>
              </a:rPr>
              <a:t> the </a:t>
            </a:r>
            <a:r>
              <a:rPr kumimoji="0" lang="en-US" sz="2100" b="1" i="0" u="none" strike="noStrike" kern="1200" cap="none" spc="0" normalizeH="0" baseline="0" noProof="0" dirty="0">
                <a:ln>
                  <a:noFill/>
                </a:ln>
                <a:solidFill>
                  <a:srgbClr val="5A5A5A"/>
                </a:solidFill>
                <a:effectLst/>
                <a:uLnTx/>
                <a:uFillTx/>
                <a:latin typeface="Roboto"/>
                <a:ea typeface="+mn-ea"/>
                <a:cs typeface="+mn-cs"/>
              </a:rPr>
              <a:t>relationship between ‘us’ and ‘them’.    </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Leads to </a:t>
            </a:r>
            <a:r>
              <a:rPr kumimoji="0" lang="en-US" sz="2100" b="1" i="0" u="none" strike="noStrike" kern="1200" cap="none" spc="0" normalizeH="0" baseline="0" noProof="0" dirty="0">
                <a:ln>
                  <a:noFill/>
                </a:ln>
                <a:solidFill>
                  <a:srgbClr val="5A5A5A"/>
                </a:solidFill>
                <a:effectLst/>
                <a:uLnTx/>
                <a:uFillTx/>
                <a:latin typeface="Roboto"/>
                <a:ea typeface="+mn-ea"/>
                <a:cs typeface="+mn-cs"/>
              </a:rPr>
              <a:t>more relevant/effective/successful </a:t>
            </a:r>
            <a:r>
              <a:rPr kumimoji="0" lang="en-US" sz="2100" b="1" i="0" u="none" strike="noStrike" kern="1200" cap="none" spc="0" normalizeH="0" baseline="0" noProof="0" dirty="0" err="1">
                <a:ln>
                  <a:noFill/>
                </a:ln>
                <a:solidFill>
                  <a:srgbClr val="5A5A5A"/>
                </a:solidFill>
                <a:effectLst/>
                <a:uLnTx/>
                <a:uFillTx/>
                <a:latin typeface="Roboto"/>
                <a:ea typeface="+mn-ea"/>
                <a:cs typeface="+mn-cs"/>
              </a:rPr>
              <a:t>programmes</a:t>
            </a:r>
            <a:r>
              <a:rPr kumimoji="0" lang="en-US" sz="2100" b="1" i="0" u="none" strike="noStrike" kern="1200" cap="none" spc="0" normalizeH="0" baseline="0" noProof="0" dirty="0">
                <a:ln>
                  <a:noFill/>
                </a:ln>
                <a:solidFill>
                  <a:srgbClr val="5A5A5A"/>
                </a:solidFill>
                <a:effectLst/>
                <a:uLnTx/>
                <a:uFillTx/>
                <a:latin typeface="Roboto"/>
                <a:ea typeface="+mn-ea"/>
                <a:cs typeface="+mn-cs"/>
              </a:rPr>
              <a:t> and projects</a:t>
            </a:r>
            <a:r>
              <a:rPr kumimoji="0" lang="en-US" sz="2100" b="0" i="0" u="none" strike="noStrike" kern="1200" cap="none" spc="0" normalizeH="0" baseline="0" noProof="0" dirty="0">
                <a:ln>
                  <a:noFill/>
                </a:ln>
                <a:solidFill>
                  <a:srgbClr val="5A5A5A"/>
                </a:solidFill>
                <a:effectLst/>
                <a:uLnTx/>
                <a:uFillTx/>
                <a:latin typeface="Roboto"/>
                <a:ea typeface="+mn-ea"/>
                <a:cs typeface="+mn-cs"/>
              </a:rPr>
              <a:t>.</a:t>
            </a:r>
          </a:p>
        </p:txBody>
      </p:sp>
    </p:spTree>
    <p:extLst>
      <p:ext uri="{BB962C8B-B14F-4D97-AF65-F5344CB8AC3E}">
        <p14:creationId xmlns:p14="http://schemas.microsoft.com/office/powerpoint/2010/main" val="344420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0"/>
          </p:nvPr>
        </p:nvSpPr>
        <p:spPr/>
        <p:txBody>
          <a:bodyPr/>
          <a:lstStyle/>
          <a:p>
            <a:pPr marL="342900" indent="-342900">
              <a:buFont typeface="Arial" panose="020B0604020202020204" pitchFamily="34" charset="0"/>
              <a:buChar char="•"/>
            </a:pPr>
            <a:r>
              <a:rPr lang="en-US" b="0" dirty="0"/>
              <a:t>Focus groups discussions (FGD) with target group representatives.</a:t>
            </a:r>
          </a:p>
          <a:p>
            <a:pPr marL="342900" indent="-342900">
              <a:buFont typeface="Arial" panose="020B0604020202020204" pitchFamily="34" charset="0"/>
              <a:buChar char="•"/>
            </a:pPr>
            <a:r>
              <a:rPr lang="en-US" b="0" dirty="0"/>
              <a:t>Key Informant interviews (KII) with community leaders or others.</a:t>
            </a:r>
          </a:p>
          <a:p>
            <a:pPr marL="342900" indent="-342900">
              <a:buFont typeface="Arial" panose="020B0604020202020204" pitchFamily="34" charset="0"/>
              <a:buChar char="•"/>
            </a:pPr>
            <a:r>
              <a:rPr lang="en-US" b="0" dirty="0"/>
              <a:t>Observations and transect walks.</a:t>
            </a:r>
          </a:p>
          <a:p>
            <a:pPr marL="342900" indent="-342900">
              <a:buFont typeface="Arial" panose="020B0604020202020204" pitchFamily="34" charset="0"/>
              <a:buChar char="•"/>
            </a:pPr>
            <a:r>
              <a:rPr lang="en-US" b="0" dirty="0"/>
              <a:t>Social, resource and mobility maps.</a:t>
            </a:r>
          </a:p>
          <a:p>
            <a:pPr marL="342900" indent="-342900">
              <a:buFont typeface="Arial" panose="020B0604020202020204" pitchFamily="34" charset="0"/>
              <a:buChar char="•"/>
            </a:pPr>
            <a:r>
              <a:rPr lang="en-US" b="0" dirty="0"/>
              <a:t>Workshops.</a:t>
            </a:r>
          </a:p>
          <a:p>
            <a:pPr marL="342900" indent="-342900">
              <a:buFont typeface="Arial" panose="020B0604020202020204" pitchFamily="34" charset="0"/>
              <a:buChar char="•"/>
            </a:pPr>
            <a:r>
              <a:rPr lang="en-US" b="0" dirty="0"/>
              <a:t>… what else?</a:t>
            </a:r>
          </a:p>
        </p:txBody>
      </p:sp>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5" name="Text Placeholder 4">
            <a:extLst>
              <a:ext uri="{FF2B5EF4-FFF2-40B4-BE49-F238E27FC236}">
                <a16:creationId xmlns:a16="http://schemas.microsoft.com/office/drawing/2014/main" id="{465F533D-7AB8-43CF-88F3-B8491E4A35B0}"/>
              </a:ext>
            </a:extLst>
          </p:cNvPr>
          <p:cNvSpPr>
            <a:spLocks noGrp="1"/>
          </p:cNvSpPr>
          <p:nvPr>
            <p:ph type="body" sz="quarter" idx="12"/>
          </p:nvPr>
        </p:nvSpPr>
        <p:spPr/>
        <p:txBody>
          <a:bodyPr/>
          <a:lstStyle/>
          <a:p>
            <a:r>
              <a:rPr lang="en-US" dirty="0"/>
              <a:t>Select participatory methods and tools</a:t>
            </a:r>
          </a:p>
        </p:txBody>
      </p:sp>
      <p:sp>
        <p:nvSpPr>
          <p:cNvPr id="8" name="SmartArt Placeholder 7">
            <a:extLst>
              <a:ext uri="{FF2B5EF4-FFF2-40B4-BE49-F238E27FC236}">
                <a16:creationId xmlns:a16="http://schemas.microsoft.com/office/drawing/2014/main" id="{4ABC6F22-F431-4A3F-B3E1-3BBC5E658235}"/>
              </a:ext>
            </a:extLst>
          </p:cNvPr>
          <p:cNvSpPr>
            <a:spLocks noGrp="1"/>
          </p:cNvSpPr>
          <p:nvPr>
            <p:ph type="dgm" sz="quarter" idx="13"/>
          </p:nvPr>
        </p:nvSpPr>
        <p:spPr/>
      </p:sp>
      <p:pic>
        <p:nvPicPr>
          <p:cNvPr id="9" name="Picture 2" descr="The UNHCR Tool for Participatory Assessment in Operations | Resource Centre">
            <a:extLst>
              <a:ext uri="{FF2B5EF4-FFF2-40B4-BE49-F238E27FC236}">
                <a16:creationId xmlns:a16="http://schemas.microsoft.com/office/drawing/2014/main" id="{CA243CDA-BCE2-4002-A55D-7EC9921A47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22840" y="1628553"/>
            <a:ext cx="1542666" cy="2152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creen Shot 2020-02-22 at 04.50.07.png">
            <a:extLst>
              <a:ext uri="{FF2B5EF4-FFF2-40B4-BE49-F238E27FC236}">
                <a16:creationId xmlns:a16="http://schemas.microsoft.com/office/drawing/2014/main" id="{DAF6700F-A8AE-429C-95DD-3313162E951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01200" y="3948146"/>
            <a:ext cx="1873734" cy="1899169"/>
          </a:xfrm>
          <a:prstGeom prst="rect">
            <a:avLst/>
          </a:prstGeom>
        </p:spPr>
      </p:pic>
      <p:pic>
        <p:nvPicPr>
          <p:cNvPr id="11" name="Picture 10" descr="Screen Shot 2020-02-22 at 04.51.20.png">
            <a:extLst>
              <a:ext uri="{FF2B5EF4-FFF2-40B4-BE49-F238E27FC236}">
                <a16:creationId xmlns:a16="http://schemas.microsoft.com/office/drawing/2014/main" id="{976F3EEB-A2C7-4DF5-A249-DD9FD184C4C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563563" y="1958068"/>
            <a:ext cx="1661773" cy="1899169"/>
          </a:xfrm>
          <a:prstGeom prst="rect">
            <a:avLst/>
          </a:prstGeom>
        </p:spPr>
      </p:pic>
      <p:pic>
        <p:nvPicPr>
          <p:cNvPr id="12" name="Picture 4" descr="Home">
            <a:extLst>
              <a:ext uri="{FF2B5EF4-FFF2-40B4-BE49-F238E27FC236}">
                <a16:creationId xmlns:a16="http://schemas.microsoft.com/office/drawing/2014/main" id="{2FD53A61-E186-4DB0-BB4E-AEF264E0EC4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40526" y="4108163"/>
            <a:ext cx="1661773" cy="8563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E7FA1993-9FDC-4916-A5A2-6FBE196E43B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50478" y="5069467"/>
            <a:ext cx="1720882" cy="813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C605AD1-AEE7-4918-8BA7-563B4934FC79}"/>
              </a:ext>
            </a:extLst>
          </p:cNvPr>
          <p:cNvPicPr>
            <a:picLocks noChangeAspect="1"/>
          </p:cNvPicPr>
          <p:nvPr/>
        </p:nvPicPr>
        <p:blipFill>
          <a:blip r:embed="rId8"/>
          <a:stretch>
            <a:fillRect/>
          </a:stretch>
        </p:blipFill>
        <p:spPr>
          <a:xfrm>
            <a:off x="5610161" y="5231588"/>
            <a:ext cx="1625397" cy="357587"/>
          </a:xfrm>
          <a:prstGeom prst="rect">
            <a:avLst/>
          </a:prstGeom>
        </p:spPr>
      </p:pic>
    </p:spTree>
    <p:extLst>
      <p:ext uri="{BB962C8B-B14F-4D97-AF65-F5344CB8AC3E}">
        <p14:creationId xmlns:p14="http://schemas.microsoft.com/office/powerpoint/2010/main" val="3105677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dirty="0"/>
              <a:t>1</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3886200" y="4416552"/>
            <a:ext cx="6847227" cy="1293813"/>
          </a:xfrm>
        </p:spPr>
        <p:txBody>
          <a:bodyPr/>
          <a:lstStyle/>
          <a:p>
            <a:r>
              <a:rPr lang="en-US" dirty="0"/>
              <a:t>INTRODUCTION </a:t>
            </a:r>
            <a:endParaRPr lang="en-US"/>
          </a:p>
          <a:p>
            <a:r>
              <a:rPr lang="en-US" dirty="0"/>
              <a:t>ACCOUNTABILITY TO AFFECTED PEOPLE</a:t>
            </a:r>
            <a:endParaRPr lang="en-US"/>
          </a:p>
        </p:txBody>
      </p:sp>
    </p:spTree>
    <p:extLst>
      <p:ext uri="{BB962C8B-B14F-4D97-AF65-F5344CB8AC3E}">
        <p14:creationId xmlns:p14="http://schemas.microsoft.com/office/powerpoint/2010/main" val="1734140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Benefits of participation?</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Why do we encourage participation in our programs?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Improve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programme</a:t>
            </a:r>
            <a:r>
              <a:rPr kumimoji="0" lang="en-US" sz="2400" b="0" i="0" u="none" strike="noStrike" kern="1200" cap="none" spc="0" normalizeH="0" baseline="0" noProof="0" dirty="0">
                <a:ln>
                  <a:noFill/>
                </a:ln>
                <a:solidFill>
                  <a:srgbClr val="5A5A5A"/>
                </a:solidFill>
                <a:effectLst/>
                <a:uLnTx/>
                <a:uFillTx/>
                <a:latin typeface="Roboto"/>
                <a:ea typeface="+mn-ea"/>
                <a:cs typeface="+mn-cs"/>
              </a:rPr>
              <a:t> quality and appropriateness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Ownership of the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programme</a:t>
            </a:r>
            <a:endParaRPr kumimoji="0" lang="en-US" sz="2400" b="0" i="0" u="none" strike="noStrike" kern="1200" cap="none" spc="0" normalizeH="0" baseline="0" noProof="0" dirty="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Deepen linkages with the affected community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Consultation can lead to empowerment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Increased skills and confidence</a:t>
            </a:r>
          </a:p>
        </p:txBody>
      </p:sp>
    </p:spTree>
    <p:extLst>
      <p:ext uri="{BB962C8B-B14F-4D97-AF65-F5344CB8AC3E}">
        <p14:creationId xmlns:p14="http://schemas.microsoft.com/office/powerpoint/2010/main" val="672700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Quality participation</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Identify the people we will assist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Enable men, women, boys and girls, including representation across diverse needs groups, and other stakeholders, to participate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Ensure that systems of community representation are fair and representative</a:t>
            </a:r>
          </a:p>
        </p:txBody>
      </p:sp>
    </p:spTree>
    <p:extLst>
      <p:ext uri="{BB962C8B-B14F-4D97-AF65-F5344CB8AC3E}">
        <p14:creationId xmlns:p14="http://schemas.microsoft.com/office/powerpoint/2010/main" val="3904355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110992-5CD8-41D2-A218-19CB21DD6E7A}"/>
              </a:ext>
            </a:extLst>
          </p:cNvPr>
          <p:cNvSpPr>
            <a:spLocks noGrp="1"/>
          </p:cNvSpPr>
          <p:nvPr>
            <p:ph type="body" sz="quarter" idx="16"/>
          </p:nvPr>
        </p:nvSpPr>
        <p:spPr>
          <a:xfrm>
            <a:off x="1830324" y="3086583"/>
            <a:ext cx="8531352" cy="1942618"/>
          </a:xfrm>
        </p:spPr>
        <p:txBody>
          <a:bodyPr/>
          <a:lstStyle/>
          <a:p>
            <a:pPr lvl="1">
              <a:lnSpc>
                <a:spcPct val="100000"/>
              </a:lnSpc>
            </a:pPr>
            <a:r>
              <a:rPr lang="en-US" dirty="0"/>
              <a:t>Before consultation, what do we need to consider?</a:t>
            </a:r>
          </a:p>
        </p:txBody>
      </p:sp>
      <p:sp>
        <p:nvSpPr>
          <p:cNvPr id="5" name="Title 4">
            <a:extLst>
              <a:ext uri="{FF2B5EF4-FFF2-40B4-BE49-F238E27FC236}">
                <a16:creationId xmlns:a16="http://schemas.microsoft.com/office/drawing/2014/main" id="{61224CDD-91F1-47CE-BC97-1930114D8CAF}"/>
              </a:ext>
            </a:extLst>
          </p:cNvPr>
          <p:cNvSpPr>
            <a:spLocks noGrp="1"/>
          </p:cNvSpPr>
          <p:nvPr>
            <p:ph type="title"/>
          </p:nvPr>
        </p:nvSpPr>
        <p:spPr/>
        <p:txBody>
          <a:bodyPr/>
          <a:lstStyle/>
          <a:p>
            <a:r>
              <a:rPr lang="en-US" dirty="0"/>
              <a:t>BRAINSTORM</a:t>
            </a:r>
          </a:p>
        </p:txBody>
      </p:sp>
    </p:spTree>
    <p:extLst>
      <p:ext uri="{BB962C8B-B14F-4D97-AF65-F5344CB8AC3E}">
        <p14:creationId xmlns:p14="http://schemas.microsoft.com/office/powerpoint/2010/main" val="2409930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0"/>
          </p:nvPr>
        </p:nvSpPr>
        <p:spPr>
          <a:xfrm>
            <a:off x="614916" y="2002465"/>
            <a:ext cx="10967484" cy="4267200"/>
          </a:xfrm>
        </p:spPr>
        <p:txBody>
          <a:bodyPr/>
          <a:lstStyle/>
          <a:p>
            <a:pPr marL="342900" indent="-342900">
              <a:buFont typeface="Arial" panose="020B0604020202020204" pitchFamily="34" charset="0"/>
              <a:buChar char="•"/>
            </a:pPr>
            <a:r>
              <a:rPr lang="en-US" b="0" dirty="0"/>
              <a:t>Are the questions culturally appropriate? </a:t>
            </a:r>
          </a:p>
          <a:p>
            <a:pPr marL="342900" indent="-342900">
              <a:buFont typeface="Arial" panose="020B0604020202020204" pitchFamily="34" charset="0"/>
              <a:buChar char="•"/>
            </a:pPr>
            <a:r>
              <a:rPr lang="en-US" b="0" dirty="0"/>
              <a:t>Are they insulting, embarrassing, or demeaning?</a:t>
            </a:r>
          </a:p>
          <a:p>
            <a:pPr marL="342900" indent="-342900">
              <a:buFont typeface="Arial" panose="020B0604020202020204" pitchFamily="34" charset="0"/>
              <a:buChar char="•"/>
            </a:pPr>
            <a:r>
              <a:rPr lang="en-US" b="0" dirty="0"/>
              <a:t>Are there important issues missing that people are concerned about?</a:t>
            </a:r>
          </a:p>
          <a:p>
            <a:pPr marL="342900" indent="-342900">
              <a:buFont typeface="Arial" panose="020B0604020202020204" pitchFamily="34" charset="0"/>
              <a:buChar char="•"/>
            </a:pPr>
            <a:r>
              <a:rPr lang="en-US" b="0" dirty="0"/>
              <a:t>Who are the different segments in the community that should be consulted?</a:t>
            </a:r>
          </a:p>
          <a:p>
            <a:pPr marL="342900" indent="-342900">
              <a:buFont typeface="Arial" panose="020B0604020202020204" pitchFamily="34" charset="0"/>
              <a:buChar char="•"/>
            </a:pPr>
            <a:r>
              <a:rPr lang="en-US" b="0" dirty="0"/>
              <a:t>What time of day is best to ensure participation from all segments of the population?</a:t>
            </a:r>
          </a:p>
          <a:p>
            <a:pPr marL="342900" indent="-342900">
              <a:buFont typeface="Arial" panose="020B0604020202020204" pitchFamily="34" charset="0"/>
              <a:buChar char="•"/>
            </a:pPr>
            <a:r>
              <a:rPr lang="en-US" b="0" dirty="0"/>
              <a:t>Are the questions for community leaders different? Who should be asked? </a:t>
            </a:r>
          </a:p>
        </p:txBody>
      </p:sp>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5" name="Text Placeholder 4">
            <a:extLst>
              <a:ext uri="{FF2B5EF4-FFF2-40B4-BE49-F238E27FC236}">
                <a16:creationId xmlns:a16="http://schemas.microsoft.com/office/drawing/2014/main" id="{FA87CDFD-E903-40B8-BF05-FE27C0C255F8}"/>
              </a:ext>
            </a:extLst>
          </p:cNvPr>
          <p:cNvSpPr>
            <a:spLocks noGrp="1"/>
          </p:cNvSpPr>
          <p:nvPr>
            <p:ph type="body" sz="quarter" idx="12"/>
          </p:nvPr>
        </p:nvSpPr>
        <p:spPr/>
        <p:txBody>
          <a:bodyPr/>
          <a:lstStyle/>
          <a:p>
            <a:r>
              <a:rPr lang="en-US" dirty="0"/>
              <a:t>Things to think about before participation</a:t>
            </a:r>
          </a:p>
        </p:txBody>
      </p:sp>
      <p:sp>
        <p:nvSpPr>
          <p:cNvPr id="8" name="SmartArt Placeholder 7">
            <a:extLst>
              <a:ext uri="{FF2B5EF4-FFF2-40B4-BE49-F238E27FC236}">
                <a16:creationId xmlns:a16="http://schemas.microsoft.com/office/drawing/2014/main" id="{ABF0CD62-F5EA-4C4B-805E-01001A5AEB7F}"/>
              </a:ext>
            </a:extLst>
          </p:cNvPr>
          <p:cNvSpPr>
            <a:spLocks noGrp="1"/>
          </p:cNvSpPr>
          <p:nvPr>
            <p:ph type="dgm" sz="quarter" idx="13"/>
          </p:nvPr>
        </p:nvSpPr>
        <p:spPr/>
      </p:sp>
    </p:spTree>
    <p:extLst>
      <p:ext uri="{BB962C8B-B14F-4D97-AF65-F5344CB8AC3E}">
        <p14:creationId xmlns:p14="http://schemas.microsoft.com/office/powerpoint/2010/main" val="161688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C203EE-50DC-4D64-B379-8ECE1DC22DF9}"/>
              </a:ext>
            </a:extLst>
          </p:cNvPr>
          <p:cNvSpPr>
            <a:spLocks noGrp="1"/>
          </p:cNvSpPr>
          <p:nvPr>
            <p:ph type="body" sz="quarter" idx="11"/>
          </p:nvPr>
        </p:nvSpPr>
        <p:spPr>
          <a:xfrm>
            <a:off x="609600" y="1990060"/>
            <a:ext cx="10958625" cy="4267200"/>
          </a:xfrm>
        </p:spPr>
        <p:txBody>
          <a:bodyPr/>
          <a:lstStyle/>
          <a:p>
            <a:r>
              <a:rPr lang="en-US" dirty="0"/>
              <a:t>Think about…</a:t>
            </a:r>
          </a:p>
          <a:p>
            <a:pPr marL="342900" indent="-342900">
              <a:buFont typeface="Arial" panose="020B0604020202020204" pitchFamily="34" charset="0"/>
              <a:buChar char="•"/>
            </a:pPr>
            <a:r>
              <a:rPr lang="en-US" b="0" dirty="0"/>
              <a:t>Gender</a:t>
            </a:r>
          </a:p>
          <a:p>
            <a:pPr marL="342900" indent="-342900">
              <a:buFont typeface="Arial" panose="020B0604020202020204" pitchFamily="34" charset="0"/>
              <a:buChar char="•"/>
            </a:pPr>
            <a:r>
              <a:rPr lang="en-US" b="0" dirty="0"/>
              <a:t>Age</a:t>
            </a:r>
          </a:p>
          <a:p>
            <a:pPr marL="342900" indent="-342900">
              <a:buFont typeface="Arial" panose="020B0604020202020204" pitchFamily="34" charset="0"/>
              <a:buChar char="•"/>
            </a:pPr>
            <a:r>
              <a:rPr lang="en-US" b="0" dirty="0"/>
              <a:t>Time of day</a:t>
            </a:r>
          </a:p>
          <a:p>
            <a:pPr marL="342900" indent="-342900">
              <a:buFont typeface="Arial" panose="020B0604020202020204" pitchFamily="34" charset="0"/>
              <a:buChar char="•"/>
            </a:pPr>
            <a:r>
              <a:rPr lang="en-US" b="0" dirty="0"/>
              <a:t>Time of the year</a:t>
            </a:r>
          </a:p>
          <a:p>
            <a:pPr marL="342900" indent="-342900">
              <a:buFont typeface="Arial" panose="020B0604020202020204" pitchFamily="34" charset="0"/>
              <a:buChar char="•"/>
            </a:pPr>
            <a:r>
              <a:rPr lang="en-US" b="0" dirty="0"/>
              <a:t>Child care</a:t>
            </a:r>
          </a:p>
          <a:p>
            <a:pPr marL="342900" indent="-342900">
              <a:buFont typeface="Arial" panose="020B0604020202020204" pitchFamily="34" charset="0"/>
              <a:buChar char="•"/>
            </a:pPr>
            <a:r>
              <a:rPr lang="en-US" b="0" dirty="0"/>
              <a:t>Security</a:t>
            </a:r>
          </a:p>
          <a:p>
            <a:pPr marL="342900" indent="-342900">
              <a:buFont typeface="Arial" panose="020B0604020202020204" pitchFamily="34" charset="0"/>
              <a:buChar char="•"/>
            </a:pPr>
            <a:r>
              <a:rPr lang="en-US" b="0" dirty="0"/>
              <a:t>Mobility</a:t>
            </a:r>
          </a:p>
          <a:p>
            <a:pPr marL="342900" indent="-342900">
              <a:buFont typeface="Arial" panose="020B0604020202020204" pitchFamily="34" charset="0"/>
              <a:buChar char="•"/>
            </a:pPr>
            <a:r>
              <a:rPr lang="en-US" b="0" dirty="0"/>
              <a:t>Cultural considerations</a:t>
            </a:r>
          </a:p>
          <a:p>
            <a:pPr marL="342900" indent="-342900">
              <a:buFont typeface="Arial" panose="020B0604020202020204" pitchFamily="34" charset="0"/>
              <a:buChar char="•"/>
            </a:pPr>
            <a:r>
              <a:rPr lang="en-US" b="0" dirty="0"/>
              <a:t>Language </a:t>
            </a:r>
          </a:p>
        </p:txBody>
      </p:sp>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5" name="Text Placeholder 4">
            <a:extLst>
              <a:ext uri="{FF2B5EF4-FFF2-40B4-BE49-F238E27FC236}">
                <a16:creationId xmlns:a16="http://schemas.microsoft.com/office/drawing/2014/main" id="{FA87CDFD-E903-40B8-BF05-FE27C0C255F8}"/>
              </a:ext>
            </a:extLst>
          </p:cNvPr>
          <p:cNvSpPr>
            <a:spLocks noGrp="1"/>
          </p:cNvSpPr>
          <p:nvPr>
            <p:ph type="body" sz="quarter" idx="12"/>
          </p:nvPr>
        </p:nvSpPr>
        <p:spPr/>
        <p:txBody>
          <a:bodyPr/>
          <a:lstStyle/>
          <a:p>
            <a:r>
              <a:rPr lang="en-US" dirty="0"/>
              <a:t>Practical steps</a:t>
            </a:r>
          </a:p>
        </p:txBody>
      </p:sp>
      <p:sp>
        <p:nvSpPr>
          <p:cNvPr id="8" name="SmartArt Placeholder 7">
            <a:extLst>
              <a:ext uri="{FF2B5EF4-FFF2-40B4-BE49-F238E27FC236}">
                <a16:creationId xmlns:a16="http://schemas.microsoft.com/office/drawing/2014/main" id="{ABF0CD62-F5EA-4C4B-805E-01001A5AEB7F}"/>
              </a:ext>
            </a:extLst>
          </p:cNvPr>
          <p:cNvSpPr>
            <a:spLocks noGrp="1"/>
          </p:cNvSpPr>
          <p:nvPr>
            <p:ph type="dgm" sz="quarter" idx="13"/>
          </p:nvPr>
        </p:nvSpPr>
        <p:spPr/>
      </p:sp>
    </p:spTree>
    <p:extLst>
      <p:ext uri="{BB962C8B-B14F-4D97-AF65-F5344CB8AC3E}">
        <p14:creationId xmlns:p14="http://schemas.microsoft.com/office/powerpoint/2010/main" val="2665511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C203EE-50DC-4D64-B379-8ECE1DC22DF9}"/>
              </a:ext>
            </a:extLst>
          </p:cNvPr>
          <p:cNvSpPr>
            <a:spLocks noGrp="1"/>
          </p:cNvSpPr>
          <p:nvPr>
            <p:ph type="body" sz="quarter" idx="11"/>
          </p:nvPr>
        </p:nvSpPr>
        <p:spPr>
          <a:xfrm>
            <a:off x="609600" y="1990060"/>
            <a:ext cx="10958625" cy="4267200"/>
          </a:xfrm>
        </p:spPr>
        <p:txBody>
          <a:bodyPr/>
          <a:lstStyle/>
          <a:p>
            <a:r>
              <a:rPr lang="en-US" dirty="0"/>
              <a:t>Participation:</a:t>
            </a:r>
          </a:p>
          <a:p>
            <a:pPr marL="342900" indent="-342900">
              <a:buFont typeface="Arial" panose="020B0604020202020204" pitchFamily="34" charset="0"/>
              <a:buChar char="•"/>
            </a:pPr>
            <a:r>
              <a:rPr lang="en-US" b="0" dirty="0"/>
              <a:t>empowers communities to be involved in decision-making and helps with psychological recovery </a:t>
            </a:r>
          </a:p>
          <a:p>
            <a:pPr marL="342900" indent="-342900">
              <a:buFont typeface="Arial" panose="020B0604020202020204" pitchFamily="34" charset="0"/>
              <a:buChar char="•"/>
            </a:pPr>
            <a:r>
              <a:rPr lang="en-US" b="0" dirty="0"/>
              <a:t>Improves </a:t>
            </a:r>
            <a:r>
              <a:rPr lang="en-US" b="0" dirty="0" err="1"/>
              <a:t>programme</a:t>
            </a:r>
            <a:r>
              <a:rPr lang="en-US" b="0" dirty="0"/>
              <a:t> quality and outcomes </a:t>
            </a:r>
          </a:p>
          <a:p>
            <a:pPr marL="342900" indent="-342900">
              <a:buFont typeface="Arial" panose="020B0604020202020204" pitchFamily="34" charset="0"/>
              <a:buChar char="•"/>
            </a:pPr>
            <a:r>
              <a:rPr lang="en-US" b="0" dirty="0"/>
              <a:t>is something that that every humanitarian </a:t>
            </a:r>
            <a:r>
              <a:rPr lang="en-US" b="0" dirty="0" err="1"/>
              <a:t>organisations</a:t>
            </a:r>
            <a:r>
              <a:rPr lang="en-US" b="0" dirty="0"/>
              <a:t> has committed to improve e.g. Participation Revolution, Accountability to Affected Populations, Core Humanitarian Standard.</a:t>
            </a:r>
          </a:p>
        </p:txBody>
      </p:sp>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ENHANCING PARTICIPATION</a:t>
            </a:r>
            <a:endParaRPr lang="en-US" dirty="0">
              <a:highlight>
                <a:srgbClr val="FFFF00"/>
              </a:highlight>
            </a:endParaRPr>
          </a:p>
        </p:txBody>
      </p:sp>
      <p:sp>
        <p:nvSpPr>
          <p:cNvPr id="5" name="Text Placeholder 4">
            <a:extLst>
              <a:ext uri="{FF2B5EF4-FFF2-40B4-BE49-F238E27FC236}">
                <a16:creationId xmlns:a16="http://schemas.microsoft.com/office/drawing/2014/main" id="{FA87CDFD-E903-40B8-BF05-FE27C0C255F8}"/>
              </a:ext>
            </a:extLst>
          </p:cNvPr>
          <p:cNvSpPr>
            <a:spLocks noGrp="1"/>
          </p:cNvSpPr>
          <p:nvPr>
            <p:ph type="body" sz="quarter" idx="12"/>
          </p:nvPr>
        </p:nvSpPr>
        <p:spPr/>
        <p:txBody>
          <a:bodyPr/>
          <a:lstStyle/>
          <a:p>
            <a:r>
              <a:rPr lang="en-US" dirty="0"/>
              <a:t>Summary</a:t>
            </a:r>
          </a:p>
        </p:txBody>
      </p:sp>
      <p:sp>
        <p:nvSpPr>
          <p:cNvPr id="8" name="SmartArt Placeholder 7">
            <a:extLst>
              <a:ext uri="{FF2B5EF4-FFF2-40B4-BE49-F238E27FC236}">
                <a16:creationId xmlns:a16="http://schemas.microsoft.com/office/drawing/2014/main" id="{ABF0CD62-F5EA-4C4B-805E-01001A5AEB7F}"/>
              </a:ext>
            </a:extLst>
          </p:cNvPr>
          <p:cNvSpPr>
            <a:spLocks noGrp="1"/>
          </p:cNvSpPr>
          <p:nvPr>
            <p:ph type="dgm" sz="quarter" idx="13"/>
          </p:nvPr>
        </p:nvSpPr>
        <p:spPr/>
      </p:sp>
    </p:spTree>
    <p:extLst>
      <p:ext uri="{BB962C8B-B14F-4D97-AF65-F5344CB8AC3E}">
        <p14:creationId xmlns:p14="http://schemas.microsoft.com/office/powerpoint/2010/main" val="150948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0882486-A981-4869-AEB2-4C49971C26BA}"/>
              </a:ext>
            </a:extLst>
          </p:cNvPr>
          <p:cNvSpPr>
            <a:spLocks noGrp="1"/>
          </p:cNvSpPr>
          <p:nvPr>
            <p:ph type="body" sz="quarter" idx="21"/>
          </p:nvPr>
        </p:nvSpPr>
        <p:spPr/>
        <p:txBody>
          <a:bodyPr/>
          <a:lstStyle/>
          <a:p>
            <a:r>
              <a:rPr lang="en-US" dirty="0"/>
              <a:t>4</a:t>
            </a:r>
          </a:p>
        </p:txBody>
      </p:sp>
      <p:sp>
        <p:nvSpPr>
          <p:cNvPr id="5" name="Text Placeholder 4">
            <a:extLst>
              <a:ext uri="{FF2B5EF4-FFF2-40B4-BE49-F238E27FC236}">
                <a16:creationId xmlns:a16="http://schemas.microsoft.com/office/drawing/2014/main" id="{64E8F98F-45D6-4674-A7AE-300D58A1565D}"/>
              </a:ext>
            </a:extLst>
          </p:cNvPr>
          <p:cNvSpPr>
            <a:spLocks noGrp="1"/>
          </p:cNvSpPr>
          <p:nvPr>
            <p:ph type="body" sz="quarter" idx="22"/>
          </p:nvPr>
        </p:nvSpPr>
        <p:spPr>
          <a:xfrm>
            <a:off x="4419600" y="4419600"/>
            <a:ext cx="5532777" cy="1293813"/>
          </a:xfrm>
        </p:spPr>
        <p:txBody>
          <a:bodyPr/>
          <a:lstStyle/>
          <a:p>
            <a:r>
              <a:rPr lang="en-US" dirty="0"/>
              <a:t>SEEKING FEEDBACK AND COMPLAINTS</a:t>
            </a:r>
          </a:p>
        </p:txBody>
      </p:sp>
    </p:spTree>
    <p:extLst>
      <p:ext uri="{BB962C8B-B14F-4D97-AF65-F5344CB8AC3E}">
        <p14:creationId xmlns:p14="http://schemas.microsoft.com/office/powerpoint/2010/main" val="3686124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2EB757-12ED-40EC-AFBD-2C27E6D97614}"/>
              </a:ext>
            </a:extLst>
          </p:cNvPr>
          <p:cNvSpPr>
            <a:spLocks noGrp="1"/>
          </p:cNvSpPr>
          <p:nvPr>
            <p:ph type="body" sz="quarter" idx="11"/>
          </p:nvPr>
        </p:nvSpPr>
        <p:spPr/>
        <p:txBody>
          <a:bodyPr vert="horz" lIns="0" tIns="0" rIns="0" bIns="0" numCol="1" rtlCol="0">
            <a:noAutofit/>
          </a:bodyPr>
          <a:lstStyle/>
          <a:p>
            <a:pPr>
              <a:spcBef>
                <a:spcPts val="1200"/>
              </a:spcBef>
            </a:pPr>
            <a:r>
              <a:rPr lang="en-US" b="0" dirty="0"/>
              <a:t>By the end of this session, participants will be able to:</a:t>
            </a:r>
          </a:p>
          <a:p>
            <a:pPr marL="342900" indent="-342900">
              <a:spcBef>
                <a:spcPts val="1200"/>
              </a:spcBef>
              <a:buFont typeface="Arial" panose="020B0604020202020204" pitchFamily="34" charset="0"/>
              <a:buChar char="•"/>
            </a:pPr>
            <a:r>
              <a:rPr lang="en-US" b="0" dirty="0"/>
              <a:t>Explain the difference between Complaints and Feedback.</a:t>
            </a:r>
          </a:p>
          <a:p>
            <a:pPr marL="342900" indent="-342900">
              <a:spcBef>
                <a:spcPts val="1200"/>
              </a:spcBef>
              <a:buFont typeface="Arial" panose="020B0604020202020204" pitchFamily="34" charset="0"/>
              <a:buChar char="•"/>
            </a:pPr>
            <a:r>
              <a:rPr lang="en-US" b="0" dirty="0"/>
              <a:t>Identify reasons why communities complain and mechanisms appropriate for collecting feedback and complaints.</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a:xfrm>
            <a:off x="609600" y="1052798"/>
            <a:ext cx="7680960" cy="381000"/>
          </a:xfrm>
        </p:spPr>
        <p:txBody>
          <a:bodyPr/>
          <a:lstStyle/>
          <a:p>
            <a:r>
              <a:rPr lang="en-US" dirty="0"/>
              <a:t>Learning objectives</a:t>
            </a:r>
          </a:p>
        </p:txBody>
      </p:sp>
      <p:sp>
        <p:nvSpPr>
          <p:cNvPr id="11" name="SmartArt Placeholder 10">
            <a:extLst>
              <a:ext uri="{FF2B5EF4-FFF2-40B4-BE49-F238E27FC236}">
                <a16:creationId xmlns:a16="http://schemas.microsoft.com/office/drawing/2014/main" id="{B51CFE3C-508F-4213-AB13-275E0A9AB8F4}"/>
              </a:ext>
            </a:extLst>
          </p:cNvPr>
          <p:cNvSpPr>
            <a:spLocks noGrp="1"/>
          </p:cNvSpPr>
          <p:nvPr>
            <p:ph type="dgm" sz="quarter" idx="13"/>
          </p:nvPr>
        </p:nvSpPr>
        <p:spPr/>
      </p:sp>
      <p:pic>
        <p:nvPicPr>
          <p:cNvPr id="8" name="Picture 2" descr="Kalemie, Province du Tanganyika,  mars 2021&lt;br /&gt;&#10;&lt;br /&gt;&#10;Dans le territoire de Kalemie, plusieurs villages qui accueillent des retournées n'ont pas des infrastructures sociales de base. De Maman, 23 ans, a due accoucher sur la rue faute d'une structure de santé localement.&lt;br /&gt;&#10;&lt;br /&gt;&#10;Crédit: OCHA/Wassy Kambale">
            <a:extLst>
              <a:ext uri="{FF2B5EF4-FFF2-40B4-BE49-F238E27FC236}">
                <a16:creationId xmlns:a16="http://schemas.microsoft.com/office/drawing/2014/main" id="{FBD0528C-464E-4B21-AF99-8DBD27C1751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842" t="3131" r="26499"/>
          <a:stretch/>
        </p:blipFill>
        <p:spPr bwMode="auto">
          <a:xfrm>
            <a:off x="609600" y="2002464"/>
            <a:ext cx="4419600" cy="409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79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204C65-E994-4054-A0AA-4600F325AF97}"/>
              </a:ext>
            </a:extLst>
          </p:cNvPr>
          <p:cNvSpPr>
            <a:spLocks noGrp="1"/>
          </p:cNvSpPr>
          <p:nvPr>
            <p:ph type="body" sz="quarter" idx="10"/>
          </p:nvPr>
        </p:nvSpPr>
        <p:spPr/>
        <p:txBody>
          <a:bodyPr/>
          <a:lstStyle/>
          <a:p>
            <a:r>
              <a:rPr lang="en-US" b="0" dirty="0"/>
              <a:t>Have you ever made a complaint?</a:t>
            </a:r>
          </a:p>
          <a:p>
            <a:pPr marL="342900" indent="-342900">
              <a:buFont typeface="Arial" panose="020B0604020202020204" pitchFamily="34" charset="0"/>
              <a:buChar char="•"/>
            </a:pPr>
            <a:r>
              <a:rPr lang="en-US" b="0" dirty="0"/>
              <a:t>What did you complain about?</a:t>
            </a:r>
          </a:p>
          <a:p>
            <a:pPr marL="342900" indent="-342900">
              <a:buFont typeface="Arial" panose="020B0604020202020204" pitchFamily="34" charset="0"/>
              <a:buChar char="•"/>
            </a:pPr>
            <a:r>
              <a:rPr lang="en-US" b="0" dirty="0"/>
              <a:t>What would stop you making a complaint?</a:t>
            </a:r>
          </a:p>
          <a:p>
            <a:pPr marL="342900" indent="-342900">
              <a:buFont typeface="Arial" panose="020B0604020202020204" pitchFamily="34" charset="0"/>
              <a:buChar char="•"/>
            </a:pPr>
            <a:r>
              <a:rPr lang="en-US" b="0" dirty="0"/>
              <a:t>Did you get a response?</a:t>
            </a:r>
          </a:p>
          <a:p>
            <a:pPr marL="342900" indent="-342900">
              <a:buFont typeface="Arial" panose="020B0604020202020204" pitchFamily="34" charset="0"/>
              <a:buChar char="•"/>
            </a:pPr>
            <a:r>
              <a:rPr lang="en-US" b="0" dirty="0"/>
              <a:t>Do you think that complaint is a negative word?</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p:txBody>
          <a:bodyPr/>
          <a:lstStyle/>
          <a:p>
            <a:r>
              <a:rPr lang="en-US" dirty="0"/>
              <a:t>Complaints</a:t>
            </a:r>
          </a:p>
        </p:txBody>
      </p:sp>
      <p:sp>
        <p:nvSpPr>
          <p:cNvPr id="10" name="SmartArt Placeholder 9">
            <a:extLst>
              <a:ext uri="{FF2B5EF4-FFF2-40B4-BE49-F238E27FC236}">
                <a16:creationId xmlns:a16="http://schemas.microsoft.com/office/drawing/2014/main" id="{1095F2C7-58F0-44A8-87F5-392C059FC2C0}"/>
              </a:ext>
            </a:extLst>
          </p:cNvPr>
          <p:cNvSpPr>
            <a:spLocks noGrp="1"/>
          </p:cNvSpPr>
          <p:nvPr>
            <p:ph type="dgm" sz="quarter" idx="13"/>
          </p:nvPr>
        </p:nvSpPr>
        <p:spPr/>
      </p:sp>
      <p:pic>
        <p:nvPicPr>
          <p:cNvPr id="12" name="Picture 2" descr="Amina Adamu, 25 and her son Muhammed Modu, 6 months at the help desk at the WFP Blanket Supplementary Feeding Programme and Pregnant Lactating Women in Elminskin, Maiduguri, Borno State on Tuesday 8th June 2021">
            <a:extLst>
              <a:ext uri="{FF2B5EF4-FFF2-40B4-BE49-F238E27FC236}">
                <a16:creationId xmlns:a16="http://schemas.microsoft.com/office/drawing/2014/main" id="{ABF08FDA-05D9-42A1-A638-D74A01676BF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71606" y="1975884"/>
            <a:ext cx="5505478" cy="367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66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110992-5CD8-41D2-A218-19CB21DD6E7A}"/>
              </a:ext>
            </a:extLst>
          </p:cNvPr>
          <p:cNvSpPr>
            <a:spLocks noGrp="1"/>
          </p:cNvSpPr>
          <p:nvPr>
            <p:ph type="body" sz="quarter" idx="16"/>
          </p:nvPr>
        </p:nvSpPr>
        <p:spPr>
          <a:xfrm>
            <a:off x="1830324" y="3086583"/>
            <a:ext cx="8531352" cy="1942618"/>
          </a:xfrm>
        </p:spPr>
        <p:txBody>
          <a:bodyPr/>
          <a:lstStyle/>
          <a:p>
            <a:pPr lvl="1">
              <a:lnSpc>
                <a:spcPct val="100000"/>
              </a:lnSpc>
            </a:pPr>
            <a:r>
              <a:rPr lang="en-US" dirty="0"/>
              <a:t>Who has a feedback or complaints mechanism?</a:t>
            </a:r>
          </a:p>
        </p:txBody>
      </p:sp>
      <p:sp>
        <p:nvSpPr>
          <p:cNvPr id="5" name="Title 4">
            <a:extLst>
              <a:ext uri="{FF2B5EF4-FFF2-40B4-BE49-F238E27FC236}">
                <a16:creationId xmlns:a16="http://schemas.microsoft.com/office/drawing/2014/main" id="{61224CDD-91F1-47CE-BC97-1930114D8CAF}"/>
              </a:ext>
            </a:extLst>
          </p:cNvPr>
          <p:cNvSpPr>
            <a:spLocks noGrp="1"/>
          </p:cNvSpPr>
          <p:nvPr>
            <p:ph type="title"/>
          </p:nvPr>
        </p:nvSpPr>
        <p:spPr/>
        <p:txBody>
          <a:bodyPr/>
          <a:lstStyle/>
          <a:p>
            <a:r>
              <a:rPr lang="en-US" dirty="0"/>
              <a:t>BRAINSTORM</a:t>
            </a:r>
          </a:p>
        </p:txBody>
      </p:sp>
    </p:spTree>
    <p:extLst>
      <p:ext uri="{BB962C8B-B14F-4D97-AF65-F5344CB8AC3E}">
        <p14:creationId xmlns:p14="http://schemas.microsoft.com/office/powerpoint/2010/main" val="3559378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INTRODUCTION TO AAP</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052798"/>
            <a:ext cx="9052560" cy="381000"/>
          </a:xfrm>
        </p:spPr>
        <p:txBody>
          <a:bodyPr/>
          <a:lstStyle/>
          <a:p>
            <a:r>
              <a:rPr lang="en-US" dirty="0"/>
              <a:t>Humanitarian Aid and Accountability to Affected Populations</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pic>
        <p:nvPicPr>
          <p:cNvPr id="6" name="The importance of community engagement during a crisis">
            <a:hlinkClick r:id="" action="ppaction://media"/>
            <a:extLst>
              <a:ext uri="{FF2B5EF4-FFF2-40B4-BE49-F238E27FC236}">
                <a16:creationId xmlns:a16="http://schemas.microsoft.com/office/drawing/2014/main" id="{F49DB0F1-7992-4982-9B13-4CC1B3736B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8400" y="2057400"/>
            <a:ext cx="7315200" cy="4114800"/>
          </a:xfrm>
          <a:prstGeom prst="rect">
            <a:avLst/>
          </a:prstGeom>
        </p:spPr>
      </p:pic>
    </p:spTree>
    <p:extLst>
      <p:ext uri="{BB962C8B-B14F-4D97-AF65-F5344CB8AC3E}">
        <p14:creationId xmlns:p14="http://schemas.microsoft.com/office/powerpoint/2010/main" val="124437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204C65-E994-4054-A0AA-4600F325AF97}"/>
              </a:ext>
            </a:extLst>
          </p:cNvPr>
          <p:cNvSpPr>
            <a:spLocks noGrp="1"/>
          </p:cNvSpPr>
          <p:nvPr>
            <p:ph type="body" sz="quarter" idx="10"/>
          </p:nvPr>
        </p:nvSpPr>
        <p:spPr>
          <a:xfrm>
            <a:off x="614916" y="2002465"/>
            <a:ext cx="5709684" cy="4267200"/>
          </a:xfrm>
        </p:spPr>
        <p:txBody>
          <a:bodyPr/>
          <a:lstStyle/>
          <a:p>
            <a:pPr marL="457200" indent="-457200">
              <a:buFont typeface="+mj-lt"/>
              <a:buAutoNum type="arabicPeriod"/>
            </a:pPr>
            <a:r>
              <a:rPr lang="en-US" b="0" dirty="0"/>
              <a:t>Questions </a:t>
            </a:r>
          </a:p>
          <a:p>
            <a:pPr marL="457200" indent="-457200">
              <a:buFont typeface="+mj-lt"/>
              <a:buAutoNum type="arabicPeriod"/>
            </a:pPr>
            <a:r>
              <a:rPr lang="en-US" b="0" dirty="0"/>
              <a:t>Suggestions</a:t>
            </a:r>
          </a:p>
          <a:p>
            <a:pPr marL="457200" indent="-457200">
              <a:buFont typeface="+mj-lt"/>
              <a:buAutoNum type="arabicPeriod"/>
            </a:pPr>
            <a:r>
              <a:rPr lang="en-US" b="0" dirty="0"/>
              <a:t>Concerns</a:t>
            </a:r>
          </a:p>
          <a:p>
            <a:pPr marL="457200" indent="-457200">
              <a:buFont typeface="+mj-lt"/>
              <a:buAutoNum type="arabicPeriod"/>
            </a:pPr>
            <a:r>
              <a:rPr lang="en-US" b="0" dirty="0"/>
              <a:t>Appreciation</a:t>
            </a:r>
          </a:p>
          <a:p>
            <a:pPr marL="457200" indent="-457200">
              <a:buFont typeface="+mj-lt"/>
              <a:buAutoNum type="arabicPeriod"/>
            </a:pPr>
            <a:r>
              <a:rPr lang="en-US" b="0" dirty="0"/>
              <a:t>Complaints about a </a:t>
            </a:r>
            <a:r>
              <a:rPr lang="en-US" b="0" dirty="0" err="1"/>
              <a:t>programme</a:t>
            </a:r>
            <a:r>
              <a:rPr lang="en-US" b="0" dirty="0"/>
              <a:t>/project</a:t>
            </a:r>
          </a:p>
          <a:p>
            <a:pPr marL="457200" indent="-457200">
              <a:buFont typeface="+mj-lt"/>
              <a:buAutoNum type="arabicPeriod"/>
            </a:pPr>
            <a:r>
              <a:rPr lang="en-US" b="0" dirty="0"/>
              <a:t>Complaints about staff </a:t>
            </a:r>
            <a:r>
              <a:rPr lang="en-US" b="0" dirty="0" err="1"/>
              <a:t>behaviour</a:t>
            </a:r>
            <a:r>
              <a:rPr lang="en-US" b="0" dirty="0"/>
              <a:t> </a:t>
            </a:r>
            <a:r>
              <a:rPr lang="en-US" sz="1800" b="0" dirty="0"/>
              <a:t>(i.e. sensitive feedback)</a:t>
            </a:r>
            <a:endParaRPr lang="en-US" b="0" dirty="0"/>
          </a:p>
          <a:p>
            <a:pPr marL="457200" indent="-457200">
              <a:buFont typeface="+mj-lt"/>
              <a:buAutoNum type="arabicPeriod"/>
            </a:pPr>
            <a:r>
              <a:rPr lang="en-US" b="0" dirty="0"/>
              <a:t>Threats</a:t>
            </a:r>
          </a:p>
          <a:p>
            <a:pPr marL="457200" indent="-457200">
              <a:buFont typeface="+mj-lt"/>
              <a:buAutoNum type="arabicPeriod"/>
            </a:pPr>
            <a:r>
              <a:rPr lang="en-US" b="0" dirty="0" err="1"/>
              <a:t>Rumours</a:t>
            </a:r>
            <a:r>
              <a:rPr lang="en-US" b="0" dirty="0"/>
              <a:t> </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p:txBody>
          <a:bodyPr/>
          <a:lstStyle/>
          <a:p>
            <a:r>
              <a:rPr lang="en-US" dirty="0"/>
              <a:t>Types of feedback</a:t>
            </a:r>
          </a:p>
        </p:txBody>
      </p:sp>
      <p:sp>
        <p:nvSpPr>
          <p:cNvPr id="10" name="SmartArt Placeholder 9">
            <a:extLst>
              <a:ext uri="{FF2B5EF4-FFF2-40B4-BE49-F238E27FC236}">
                <a16:creationId xmlns:a16="http://schemas.microsoft.com/office/drawing/2014/main" id="{1095F2C7-58F0-44A8-87F5-392C059FC2C0}"/>
              </a:ext>
            </a:extLst>
          </p:cNvPr>
          <p:cNvSpPr>
            <a:spLocks noGrp="1"/>
          </p:cNvSpPr>
          <p:nvPr>
            <p:ph type="dgm" sz="quarter" idx="13"/>
          </p:nvPr>
        </p:nvSpPr>
        <p:spPr/>
      </p:sp>
      <p:pic>
        <p:nvPicPr>
          <p:cNvPr id="8" name="Picture 2" descr="A Rigorous Peer Review: Why You Should Care | RSRT">
            <a:extLst>
              <a:ext uri="{FF2B5EF4-FFF2-40B4-BE49-F238E27FC236}">
                <a16:creationId xmlns:a16="http://schemas.microsoft.com/office/drawing/2014/main" id="{206B2A8F-E3D3-4E23-8064-AF501241098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29400" y="2002465"/>
            <a:ext cx="4947684"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856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716A6D8-5951-4D02-A67A-1A970C01EA97}"/>
              </a:ext>
            </a:extLst>
          </p:cNvPr>
          <p:cNvSpPr>
            <a:spLocks noGrp="1"/>
          </p:cNvSpPr>
          <p:nvPr>
            <p:ph type="body" sz="quarter" idx="11"/>
          </p:nvPr>
        </p:nvSpPr>
        <p:spPr/>
        <p:txBody>
          <a:bodyPr/>
          <a:lstStyle/>
          <a:p>
            <a:r>
              <a:rPr lang="en-US" dirty="0"/>
              <a:t>What is a community feedback mechanism?</a:t>
            </a:r>
          </a:p>
          <a:p>
            <a:r>
              <a:rPr lang="en-US" b="0" dirty="0"/>
              <a:t>A set of procedures and tools formally established with the community to enable people participating in a project, and others within the larger community, to provide information about their experience in the project.</a:t>
            </a:r>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p:txBody>
          <a:bodyPr/>
          <a:lstStyle/>
          <a:p>
            <a:r>
              <a:rPr lang="en-US" dirty="0"/>
              <a:t>Community feedback</a:t>
            </a:r>
          </a:p>
        </p:txBody>
      </p:sp>
      <p:sp>
        <p:nvSpPr>
          <p:cNvPr id="12" name="SmartArt Placeholder 11">
            <a:extLst>
              <a:ext uri="{FF2B5EF4-FFF2-40B4-BE49-F238E27FC236}">
                <a16:creationId xmlns:a16="http://schemas.microsoft.com/office/drawing/2014/main" id="{3591FFFB-1A61-43A5-A20C-B53992DB7DA6}"/>
              </a:ext>
            </a:extLst>
          </p:cNvPr>
          <p:cNvSpPr>
            <a:spLocks noGrp="1"/>
          </p:cNvSpPr>
          <p:nvPr>
            <p:ph type="dgm" sz="quarter" idx="13"/>
          </p:nvPr>
        </p:nvSpPr>
        <p:spPr/>
      </p:sp>
      <p:pic>
        <p:nvPicPr>
          <p:cNvPr id="13" name="Picture 8" descr="8 Simple Strategies for Measuring Productivity at Your Company">
            <a:extLst>
              <a:ext uri="{FF2B5EF4-FFF2-40B4-BE49-F238E27FC236}">
                <a16:creationId xmlns:a16="http://schemas.microsoft.com/office/drawing/2014/main" id="{E796D5F2-5B08-4E46-A19D-16E0A37DC5B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5754" t="19057" r="31652" b="21750"/>
          <a:stretch/>
        </p:blipFill>
        <p:spPr bwMode="auto">
          <a:xfrm>
            <a:off x="623775" y="1990060"/>
            <a:ext cx="5091225" cy="396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83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Community feedback</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A ‘closed feedback loop</a:t>
            </a:r>
          </a:p>
        </p:txBody>
      </p:sp>
      <p:grpSp>
        <p:nvGrpSpPr>
          <p:cNvPr id="7" name="Group 6">
            <a:extLst>
              <a:ext uri="{FF2B5EF4-FFF2-40B4-BE49-F238E27FC236}">
                <a16:creationId xmlns:a16="http://schemas.microsoft.com/office/drawing/2014/main" id="{EE266F18-1E85-4A2C-AFA7-B215CB18CF2C}"/>
              </a:ext>
            </a:extLst>
          </p:cNvPr>
          <p:cNvGrpSpPr/>
          <p:nvPr/>
        </p:nvGrpSpPr>
        <p:grpSpPr>
          <a:xfrm>
            <a:off x="1524000" y="2372831"/>
            <a:ext cx="9144000" cy="4161237"/>
            <a:chOff x="1524000" y="2383465"/>
            <a:chExt cx="9144000" cy="4161237"/>
          </a:xfrm>
        </p:grpSpPr>
        <p:pic>
          <p:nvPicPr>
            <p:cNvPr id="14" name="Picture 2" descr="7 ways of giving feedback that encourage change - Know Your Team | Blog">
              <a:extLst>
                <a:ext uri="{FF2B5EF4-FFF2-40B4-BE49-F238E27FC236}">
                  <a16:creationId xmlns:a16="http://schemas.microsoft.com/office/drawing/2014/main" id="{BF8EF2D0-F676-4D03-BB62-9446BE9E3FF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524000" y="2383465"/>
              <a:ext cx="9144000" cy="41612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FFB8A06-51BB-4CAC-9E4C-5A861CD54D03}"/>
                </a:ext>
              </a:extLst>
            </p:cNvPr>
            <p:cNvSpPr/>
            <p:nvPr/>
          </p:nvSpPr>
          <p:spPr>
            <a:xfrm>
              <a:off x="2438400" y="2836442"/>
              <a:ext cx="2262133"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Person’s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feedback given</a:t>
              </a:r>
            </a:p>
          </p:txBody>
        </p:sp>
        <p:sp>
          <p:nvSpPr>
            <p:cNvPr id="16" name="Rectangle 15">
              <a:extLst>
                <a:ext uri="{FF2B5EF4-FFF2-40B4-BE49-F238E27FC236}">
                  <a16:creationId xmlns:a16="http://schemas.microsoft.com/office/drawing/2014/main" id="{96673D45-4BEC-4083-B4DB-2B94718C0467}"/>
                </a:ext>
              </a:extLst>
            </p:cNvPr>
            <p:cNvSpPr/>
            <p:nvPr/>
          </p:nvSpPr>
          <p:spPr>
            <a:xfrm>
              <a:off x="7491469" y="2651776"/>
              <a:ext cx="269855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Feedback acknowledged by organisation</a:t>
              </a:r>
            </a:p>
          </p:txBody>
        </p:sp>
        <p:sp>
          <p:nvSpPr>
            <p:cNvPr id="17" name="Rectangle 16">
              <a:extLst>
                <a:ext uri="{FF2B5EF4-FFF2-40B4-BE49-F238E27FC236}">
                  <a16:creationId xmlns:a16="http://schemas.microsoft.com/office/drawing/2014/main" id="{57862671-5559-4D61-B075-77B33B81ECB7}"/>
                </a:ext>
              </a:extLst>
            </p:cNvPr>
            <p:cNvSpPr/>
            <p:nvPr/>
          </p:nvSpPr>
          <p:spPr>
            <a:xfrm>
              <a:off x="7378304" y="4761976"/>
              <a:ext cx="318254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Feedback analysed and shared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relevant parties</a:t>
              </a:r>
            </a:p>
          </p:txBody>
        </p:sp>
        <p:sp>
          <p:nvSpPr>
            <p:cNvPr id="18" name="Rectangle 17">
              <a:extLst>
                <a:ext uri="{FF2B5EF4-FFF2-40B4-BE49-F238E27FC236}">
                  <a16:creationId xmlns:a16="http://schemas.microsoft.com/office/drawing/2014/main" id="{DA109BB5-3592-449F-9935-C0BDEA10A0A7}"/>
                </a:ext>
              </a:extLst>
            </p:cNvPr>
            <p:cNvSpPr/>
            <p:nvPr/>
          </p:nvSpPr>
          <p:spPr>
            <a:xfrm>
              <a:off x="1631153" y="4761976"/>
              <a:ext cx="2936406"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Actions (not) taken on that feedback communicated back</a:t>
              </a:r>
            </a:p>
          </p:txBody>
        </p:sp>
      </p:grpSp>
    </p:spTree>
    <p:extLst>
      <p:ext uri="{BB962C8B-B14F-4D97-AF65-F5344CB8AC3E}">
        <p14:creationId xmlns:p14="http://schemas.microsoft.com/office/powerpoint/2010/main" val="2155310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Community feedback</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Benefits for affected people</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Gives them a voice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Enables input to decision-making</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Supports their rights and ability to report on violations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Promotes community empowerment and participation</a:t>
            </a:r>
          </a:p>
        </p:txBody>
      </p:sp>
    </p:spTree>
    <p:extLst>
      <p:ext uri="{BB962C8B-B14F-4D97-AF65-F5344CB8AC3E}">
        <p14:creationId xmlns:p14="http://schemas.microsoft.com/office/powerpoint/2010/main" val="2074184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Community feedback</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Communities are demanding it</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People expect to have a voice and to be able to give feedback,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organisations</a:t>
            </a:r>
            <a:r>
              <a:rPr kumimoji="0" lang="en-US" sz="2400" b="0" i="0" u="none" strike="noStrike" kern="1200" cap="none" spc="0" normalizeH="0" baseline="0" noProof="0" dirty="0">
                <a:ln>
                  <a:noFill/>
                </a:ln>
                <a:solidFill>
                  <a:srgbClr val="5A5A5A"/>
                </a:solidFill>
                <a:effectLst/>
                <a:uLnTx/>
                <a:uFillTx/>
                <a:latin typeface="Roboto"/>
                <a:ea typeface="+mn-ea"/>
                <a:cs typeface="+mn-cs"/>
              </a:rPr>
              <a:t> need to be sure they are able to respond and react to it.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 an increasingly connected world communities have the platforms and voice to give feedback, whether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organisations</a:t>
            </a:r>
            <a:r>
              <a:rPr kumimoji="0" lang="en-US" sz="2400" b="0" i="0" u="none" strike="noStrike" kern="1200" cap="none" spc="0" normalizeH="0" baseline="0" noProof="0" dirty="0">
                <a:ln>
                  <a:noFill/>
                </a:ln>
                <a:solidFill>
                  <a:srgbClr val="5A5A5A"/>
                </a:solidFill>
                <a:effectLst/>
                <a:uLnTx/>
                <a:uFillTx/>
                <a:latin typeface="Roboto"/>
                <a:ea typeface="+mn-ea"/>
                <a:cs typeface="+mn-cs"/>
              </a:rPr>
              <a:t> seek it or not. </a:t>
            </a:r>
          </a:p>
        </p:txBody>
      </p:sp>
    </p:spTree>
    <p:extLst>
      <p:ext uri="{BB962C8B-B14F-4D97-AF65-F5344CB8AC3E}">
        <p14:creationId xmlns:p14="http://schemas.microsoft.com/office/powerpoint/2010/main" val="3803773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Community feedback</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Benefits for humanitarian </a:t>
            </a:r>
            <a:r>
              <a:rPr kumimoji="0" lang="en-US" sz="2400" b="1" i="0" u="none" strike="noStrike" kern="1200" cap="none" spc="0" normalizeH="0" baseline="0" noProof="0" dirty="0" err="1">
                <a:ln>
                  <a:noFill/>
                </a:ln>
                <a:solidFill>
                  <a:srgbClr val="5A5A5A"/>
                </a:solidFill>
                <a:effectLst/>
                <a:uLnTx/>
                <a:uFillTx/>
                <a:latin typeface="Roboto"/>
                <a:ea typeface="+mn-ea"/>
                <a:cs typeface="+mn-cs"/>
              </a:rPr>
              <a:t>organisations</a:t>
            </a:r>
            <a:endParaRPr kumimoji="0" lang="en-US" sz="2400" b="1" i="0" u="none" strike="noStrike" kern="1200" cap="none" spc="0" normalizeH="0" baseline="0" noProof="0" dirty="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Continual learning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Illustrates community perceptions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Early warning of issue relating to quality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Flags sensitive issues e.g. exploitation or abuse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Complements monitoring and evaluation activities</a:t>
            </a:r>
          </a:p>
        </p:txBody>
      </p:sp>
    </p:spTree>
    <p:extLst>
      <p:ext uri="{BB962C8B-B14F-4D97-AF65-F5344CB8AC3E}">
        <p14:creationId xmlns:p14="http://schemas.microsoft.com/office/powerpoint/2010/main" val="2054099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Community feedback</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Donors demand it</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‘The regular collection and feedback obtained directly from beneficiaries of humanitarian programs funded’ and ‘feedback will be used to change programming decisions where appropriate’ (USAID)</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‘Ensure appropriate robust mechanisms are in place for obtaining regular, accurate feedback from beneficiaries…demonstrate how such feedback is collected, considered, and acted upon’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DfID</a:t>
            </a:r>
            <a:r>
              <a:rPr kumimoji="0" lang="en-US" sz="2400" b="0" i="0" u="none" strike="noStrike" kern="1200" cap="none" spc="0" normalizeH="0" baseline="0" noProof="0" dirty="0">
                <a:ln>
                  <a:noFill/>
                </a:ln>
                <a:solidFill>
                  <a:srgbClr val="5A5A5A"/>
                </a:solidFill>
                <a:effectLst/>
                <a:uLnTx/>
                <a:uFillTx/>
                <a:latin typeface="Roboto"/>
                <a:ea typeface="+mn-ea"/>
                <a:cs typeface="+mn-cs"/>
              </a:rPr>
              <a:t>)</a:t>
            </a:r>
          </a:p>
        </p:txBody>
      </p:sp>
    </p:spTree>
    <p:extLst>
      <p:ext uri="{BB962C8B-B14F-4D97-AF65-F5344CB8AC3E}">
        <p14:creationId xmlns:p14="http://schemas.microsoft.com/office/powerpoint/2010/main" val="759858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EB75FA-43FF-4EB7-96A8-68402068C859}"/>
              </a:ext>
            </a:extLst>
          </p:cNvPr>
          <p:cNvSpPr>
            <a:spLocks noGrp="1"/>
          </p:cNvSpPr>
          <p:nvPr>
            <p:ph type="body" sz="quarter" idx="10"/>
          </p:nvPr>
        </p:nvSpPr>
        <p:spPr>
          <a:xfrm>
            <a:off x="614916" y="2621281"/>
            <a:ext cx="4919472" cy="3648384"/>
          </a:xfrm>
        </p:spPr>
        <p:txBody>
          <a:bodyPr/>
          <a:lstStyle/>
          <a:p>
            <a:pPr marL="457200" indent="-457200">
              <a:buFont typeface="+mj-lt"/>
              <a:buAutoNum type="arabicPeriod"/>
            </a:pPr>
            <a:r>
              <a:rPr lang="en-US" sz="2100" b="0" dirty="0"/>
              <a:t>Face-to-face: through interactions with staff and partners</a:t>
            </a:r>
          </a:p>
          <a:p>
            <a:pPr marL="457200" indent="-457200">
              <a:buFont typeface="+mj-lt"/>
              <a:buAutoNum type="arabicPeriod"/>
            </a:pPr>
            <a:r>
              <a:rPr lang="en-US" sz="2100" b="0" dirty="0"/>
              <a:t>Community committees</a:t>
            </a:r>
          </a:p>
          <a:p>
            <a:pPr marL="457200" indent="-457200">
              <a:buFont typeface="+mj-lt"/>
              <a:buAutoNum type="arabicPeriod"/>
            </a:pPr>
            <a:r>
              <a:rPr lang="en-US" sz="2100" b="0" dirty="0"/>
              <a:t>Office walk-in</a:t>
            </a:r>
          </a:p>
          <a:p>
            <a:pPr marL="457200" indent="-457200">
              <a:buFont typeface="+mj-lt"/>
              <a:buAutoNum type="arabicPeriod"/>
            </a:pPr>
            <a:r>
              <a:rPr lang="en-US" sz="2100" b="0" dirty="0"/>
              <a:t>Information desks during/after distributions and/or at set times/days</a:t>
            </a:r>
          </a:p>
          <a:p>
            <a:pPr marL="457200" indent="-457200">
              <a:buFont typeface="+mj-lt"/>
              <a:buAutoNum type="arabicPeriod"/>
            </a:pPr>
            <a:r>
              <a:rPr lang="en-US" sz="2100" b="0" dirty="0"/>
              <a:t>Focus Group discussions (FGD) and Key informant interviews (KII)</a:t>
            </a:r>
          </a:p>
          <a:p>
            <a:pPr marL="457200" indent="-457200">
              <a:buFont typeface="+mj-lt"/>
              <a:buAutoNum type="arabicPeriod"/>
            </a:pPr>
            <a:r>
              <a:rPr lang="en-US" sz="2100" b="0" dirty="0"/>
              <a:t>Call-in radio/TV show</a:t>
            </a:r>
          </a:p>
          <a:p>
            <a:pPr marL="457200" indent="-457200">
              <a:buFont typeface="+mj-lt"/>
              <a:buAutoNum type="arabicPeriod"/>
            </a:pPr>
            <a:r>
              <a:rPr lang="en-US" sz="2100" b="0" dirty="0"/>
              <a:t>Hotlines</a:t>
            </a:r>
          </a:p>
        </p:txBody>
      </p:sp>
      <p:sp>
        <p:nvSpPr>
          <p:cNvPr id="4" name="Text Placeholder 3">
            <a:extLst>
              <a:ext uri="{FF2B5EF4-FFF2-40B4-BE49-F238E27FC236}">
                <a16:creationId xmlns:a16="http://schemas.microsoft.com/office/drawing/2014/main" id="{7980C257-697A-483C-BA4C-B7BCFBEBAB30}"/>
              </a:ext>
            </a:extLst>
          </p:cNvPr>
          <p:cNvSpPr>
            <a:spLocks noGrp="1"/>
          </p:cNvSpPr>
          <p:nvPr>
            <p:ph type="body" sz="quarter" idx="11"/>
          </p:nvPr>
        </p:nvSpPr>
        <p:spPr>
          <a:xfrm>
            <a:off x="6648753" y="2621280"/>
            <a:ext cx="4919472" cy="3635979"/>
          </a:xfrm>
        </p:spPr>
        <p:txBody>
          <a:bodyPr/>
          <a:lstStyle/>
          <a:p>
            <a:pPr marL="457200" indent="-457200">
              <a:buFont typeface="+mj-lt"/>
              <a:buAutoNum type="arabicPeriod" startAt="8"/>
            </a:pPr>
            <a:r>
              <a:rPr lang="en-US" sz="2100" b="0" dirty="0"/>
              <a:t>SMS</a:t>
            </a:r>
          </a:p>
          <a:p>
            <a:pPr marL="457200" indent="-457200">
              <a:buFont typeface="+mj-lt"/>
              <a:buAutoNum type="arabicPeriod" startAt="8"/>
            </a:pPr>
            <a:r>
              <a:rPr lang="en-US" sz="2100" b="0" dirty="0"/>
              <a:t>Messaging apps (e.g. WhatsApp groups, Telegram channels…)</a:t>
            </a:r>
          </a:p>
          <a:p>
            <a:pPr marL="457200" indent="-457200">
              <a:buFont typeface="+mj-lt"/>
              <a:buAutoNum type="arabicPeriod" startAt="8"/>
            </a:pPr>
            <a:r>
              <a:rPr lang="en-US" sz="2100" b="0" dirty="0"/>
              <a:t>Social media (e.g. monitoring FB, Twitter, IG)</a:t>
            </a:r>
          </a:p>
          <a:p>
            <a:pPr marL="457200" indent="-457200">
              <a:buFont typeface="+mj-lt"/>
              <a:buAutoNum type="arabicPeriod" startAt="8"/>
            </a:pPr>
            <a:r>
              <a:rPr lang="en-US" sz="2100" b="0" dirty="0"/>
              <a:t> Suggestion boxes </a:t>
            </a:r>
          </a:p>
          <a:p>
            <a:pPr marL="457200" indent="-457200">
              <a:buFont typeface="+mj-lt"/>
              <a:buAutoNum type="arabicPeriod" startAt="8"/>
            </a:pPr>
            <a:r>
              <a:rPr lang="en-US" sz="2100" b="0" dirty="0"/>
              <a:t> Inter-agency feedback mechanisms (e.g. </a:t>
            </a:r>
            <a:r>
              <a:rPr lang="en-US" sz="2100" b="0" dirty="0" err="1"/>
              <a:t>Awaaz</a:t>
            </a:r>
            <a:r>
              <a:rPr lang="en-US" sz="2100" b="0" dirty="0"/>
              <a:t>)</a:t>
            </a:r>
          </a:p>
          <a:p>
            <a:pPr marL="457200" indent="-457200">
              <a:buFont typeface="+mj-lt"/>
              <a:buAutoNum type="arabicPeriod" startAt="8"/>
            </a:pPr>
            <a:r>
              <a:rPr lang="en-US" sz="2100" b="0" dirty="0"/>
              <a:t> Third-party (e.g. Ground Truth Solutions)</a:t>
            </a:r>
          </a:p>
          <a:p>
            <a:pPr marL="457200" indent="-457200">
              <a:buFont typeface="+mj-lt"/>
              <a:buAutoNum type="arabicPeriod" startAt="8"/>
            </a:pPr>
            <a:r>
              <a:rPr lang="en-US" sz="2100" b="0" dirty="0"/>
              <a:t> Any other options?</a:t>
            </a:r>
          </a:p>
          <a:p>
            <a:pPr marL="457200" indent="-457200">
              <a:buFont typeface="+mj-lt"/>
              <a:buAutoNum type="arabicPeriod" startAt="8"/>
            </a:pPr>
            <a:endParaRPr lang="en-US" sz="2100" b="0" dirty="0"/>
          </a:p>
        </p:txBody>
      </p:sp>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2"/>
          </p:nvPr>
        </p:nvSpPr>
        <p:spPr/>
        <p:txBody>
          <a:bodyPr/>
          <a:lstStyle/>
          <a:p>
            <a:r>
              <a:rPr lang="en-US" dirty="0"/>
              <a:t>Community feedback</a:t>
            </a:r>
          </a:p>
        </p:txBody>
      </p:sp>
      <p:sp>
        <p:nvSpPr>
          <p:cNvPr id="6" name="SmartArt Placeholder 5">
            <a:extLst>
              <a:ext uri="{FF2B5EF4-FFF2-40B4-BE49-F238E27FC236}">
                <a16:creationId xmlns:a16="http://schemas.microsoft.com/office/drawing/2014/main" id="{DB59E94C-7EC6-41EA-8FAE-75F4203F61D2}"/>
              </a:ext>
            </a:extLst>
          </p:cNvPr>
          <p:cNvSpPr>
            <a:spLocks noGrp="1"/>
          </p:cNvSpPr>
          <p:nvPr>
            <p:ph type="dgm" sz="quarter" idx="13"/>
          </p:nvPr>
        </p:nvSpPr>
        <p:spPr/>
      </p:sp>
      <p:sp>
        <p:nvSpPr>
          <p:cNvPr id="10" name="Text Placeholder 1">
            <a:extLst>
              <a:ext uri="{FF2B5EF4-FFF2-40B4-BE49-F238E27FC236}">
                <a16:creationId xmlns:a16="http://schemas.microsoft.com/office/drawing/2014/main" id="{70E4610A-14C5-4BED-BD28-4BC62D82BB32}"/>
              </a:ext>
            </a:extLst>
          </p:cNvPr>
          <p:cNvSpPr txBox="1">
            <a:spLocks/>
          </p:cNvSpPr>
          <p:nvPr/>
        </p:nvSpPr>
        <p:spPr>
          <a:xfrm>
            <a:off x="609600" y="1990060"/>
            <a:ext cx="10958625" cy="46481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Channels to receive feedback</a:t>
            </a:r>
          </a:p>
        </p:txBody>
      </p:sp>
    </p:spTree>
    <p:extLst>
      <p:ext uri="{BB962C8B-B14F-4D97-AF65-F5344CB8AC3E}">
        <p14:creationId xmlns:p14="http://schemas.microsoft.com/office/powerpoint/2010/main" val="1105673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B34A3-83F4-49B7-911C-E6FF81FA216E}"/>
              </a:ext>
            </a:extLst>
          </p:cNvPr>
          <p:cNvSpPr>
            <a:spLocks noGrp="1"/>
          </p:cNvSpPr>
          <p:nvPr>
            <p:ph type="body" sz="quarter" idx="16"/>
          </p:nvPr>
        </p:nvSpPr>
        <p:spPr/>
        <p:txBody>
          <a:bodyPr/>
          <a:lstStyle/>
          <a:p>
            <a:pPr lvl="1">
              <a:lnSpc>
                <a:spcPct val="100000"/>
              </a:lnSpc>
            </a:pPr>
            <a:r>
              <a:rPr lang="en-US" dirty="0"/>
              <a:t>What would you list as minimum requirements to establish a feedback and complaints mechanism?</a:t>
            </a:r>
          </a:p>
        </p:txBody>
      </p:sp>
      <p:sp>
        <p:nvSpPr>
          <p:cNvPr id="4" name="Title 3">
            <a:extLst>
              <a:ext uri="{FF2B5EF4-FFF2-40B4-BE49-F238E27FC236}">
                <a16:creationId xmlns:a16="http://schemas.microsoft.com/office/drawing/2014/main" id="{A63541EA-72DF-49FF-9CCA-971236A12CE2}"/>
              </a:ext>
            </a:extLst>
          </p:cNvPr>
          <p:cNvSpPr>
            <a:spLocks noGrp="1"/>
          </p:cNvSpPr>
          <p:nvPr>
            <p:ph type="title"/>
          </p:nvPr>
        </p:nvSpPr>
        <p:spPr/>
        <p:txBody>
          <a:bodyPr/>
          <a:lstStyle/>
          <a:p>
            <a:r>
              <a:rPr lang="en-US" dirty="0"/>
              <a:t>BRAINSTORM</a:t>
            </a:r>
          </a:p>
        </p:txBody>
      </p:sp>
    </p:spTree>
    <p:extLst>
      <p:ext uri="{BB962C8B-B14F-4D97-AF65-F5344CB8AC3E}">
        <p14:creationId xmlns:p14="http://schemas.microsoft.com/office/powerpoint/2010/main" val="1361901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Feedback and complaint mechanism</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Minimum Requirements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Senior management support</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Participation of the affected-community</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Defined purpose of the feedback mechanism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People understand and agree to how their complaint and/or feedback will be processed</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The sustainability of the mechanism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That there is a response, which is communicated back to the community member 		</a:t>
            </a:r>
          </a:p>
        </p:txBody>
      </p:sp>
    </p:spTree>
    <p:extLst>
      <p:ext uri="{BB962C8B-B14F-4D97-AF65-F5344CB8AC3E}">
        <p14:creationId xmlns:p14="http://schemas.microsoft.com/office/powerpoint/2010/main" val="2302842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INTRODUCTION TO AAP</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vert="horz" lIns="0" tIns="0" rIns="0" bIns="0" rtlCol="0" anchor="t">
            <a:noAutofit/>
          </a:bodyPr>
          <a:lstStyle/>
          <a:p>
            <a:r>
              <a:rPr lang="en-US" dirty="0"/>
              <a:t>Accountability to Affected People (AAP)</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 Placeholder 6">
            <a:extLst>
              <a:ext uri="{FF2B5EF4-FFF2-40B4-BE49-F238E27FC236}">
                <a16:creationId xmlns:a16="http://schemas.microsoft.com/office/drawing/2014/main" id="{5FEBB992-E24E-4CFB-B528-D2378110C189}"/>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An active commitment by humanitarian actors and organizations to use power responsibly by </a:t>
            </a:r>
            <a:r>
              <a:rPr kumimoji="0" lang="en-US" sz="2400" b="1" i="0" u="none" strike="noStrike" kern="1200" cap="none" spc="0" normalizeH="0" baseline="0" noProof="0" dirty="0">
                <a:ln>
                  <a:noFill/>
                </a:ln>
                <a:solidFill>
                  <a:srgbClr val="5A5A5A"/>
                </a:solidFill>
                <a:effectLst/>
                <a:uLnTx/>
                <a:uFillTx/>
                <a:latin typeface="Roboto"/>
                <a:ea typeface="+mn-ea"/>
                <a:cs typeface="+mn-cs"/>
              </a:rPr>
              <a:t>taking account</a:t>
            </a:r>
            <a:r>
              <a:rPr kumimoji="0" lang="en-US" sz="2400" b="0" i="0" u="none" strike="noStrike" kern="1200" cap="none" spc="0" normalizeH="0" baseline="0" noProof="0" dirty="0">
                <a:ln>
                  <a:noFill/>
                </a:ln>
                <a:solidFill>
                  <a:srgbClr val="5A5A5A"/>
                </a:solidFill>
                <a:effectLst/>
                <a:uLnTx/>
                <a:uFillTx/>
                <a:latin typeface="Roboto"/>
                <a:ea typeface="+mn-ea"/>
                <a:cs typeface="+mn-cs"/>
              </a:rPr>
              <a:t> of, </a:t>
            </a:r>
            <a:r>
              <a:rPr kumimoji="0" lang="en-US" sz="2400" b="1" i="0" u="none" strike="noStrike" kern="1200" cap="none" spc="0" normalizeH="0" baseline="0" noProof="0" dirty="0">
                <a:ln>
                  <a:noFill/>
                </a:ln>
                <a:solidFill>
                  <a:srgbClr val="5A5A5A"/>
                </a:solidFill>
                <a:effectLst/>
                <a:uLnTx/>
                <a:uFillTx/>
                <a:latin typeface="Roboto"/>
                <a:ea typeface="+mn-ea"/>
                <a:cs typeface="+mn-cs"/>
              </a:rPr>
              <a:t>giving account </a:t>
            </a:r>
            <a:r>
              <a:rPr kumimoji="0" lang="en-US" sz="2400" b="0" i="0" u="none" strike="noStrike" kern="1200" cap="none" spc="0" normalizeH="0" baseline="0" noProof="0" dirty="0">
                <a:ln>
                  <a:noFill/>
                </a:ln>
                <a:solidFill>
                  <a:srgbClr val="5A5A5A"/>
                </a:solidFill>
                <a:effectLst/>
                <a:uLnTx/>
                <a:uFillTx/>
                <a:latin typeface="Roboto"/>
                <a:ea typeface="+mn-ea"/>
                <a:cs typeface="+mn-cs"/>
              </a:rPr>
              <a:t>to and </a:t>
            </a:r>
            <a:r>
              <a:rPr kumimoji="0" lang="en-US" sz="2400" b="1" i="0" u="none" strike="noStrike" kern="1200" cap="none" spc="0" normalizeH="0" baseline="0" noProof="0" dirty="0">
                <a:ln>
                  <a:noFill/>
                </a:ln>
                <a:solidFill>
                  <a:srgbClr val="5A5A5A"/>
                </a:solidFill>
                <a:effectLst/>
                <a:uLnTx/>
                <a:uFillTx/>
                <a:latin typeface="Roboto"/>
                <a:ea typeface="+mn-ea"/>
                <a:cs typeface="+mn-cs"/>
              </a:rPr>
              <a:t>being held to account </a:t>
            </a:r>
            <a:r>
              <a:rPr kumimoji="0" lang="en-US" sz="2400" b="0" i="0" u="none" strike="noStrike" kern="1200" cap="none" spc="0" normalizeH="0" baseline="0" noProof="0" dirty="0">
                <a:ln>
                  <a:noFill/>
                </a:ln>
                <a:solidFill>
                  <a:srgbClr val="5A5A5A"/>
                </a:solidFill>
                <a:effectLst/>
                <a:uLnTx/>
                <a:uFillTx/>
                <a:latin typeface="Roboto"/>
                <a:ea typeface="+mn-ea"/>
                <a:cs typeface="+mn-cs"/>
              </a:rPr>
              <a:t>by the people they seek to assist [IASC].</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Providing information to affected communities about humanitarian agencies’ activities.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Ensuring humanitarian agencies’ decisions are informed by the views of affected communities.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Enabling affected communities to assess and comment on agencies’ performance, including for sensitive complaints.</a:t>
            </a:r>
          </a:p>
        </p:txBody>
      </p:sp>
    </p:spTree>
    <p:extLst>
      <p:ext uri="{BB962C8B-B14F-4D97-AF65-F5344CB8AC3E}">
        <p14:creationId xmlns:p14="http://schemas.microsoft.com/office/powerpoint/2010/main" val="3438700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Feedback and complaint mechanism</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Minimum Requirements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Ensure that the feedback mechanism is accessible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Raise awareness of the feedback mechanism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Ensure confidentiality and professionalism</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Establish referral systems for protection related complaints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Design procedures to adequately </a:t>
            </a:r>
            <a:r>
              <a:rPr kumimoji="0" lang="en-US" sz="2400" b="0" i="0" u="none" strike="noStrike" kern="1200" cap="none" spc="0" normalizeH="0" baseline="0" noProof="0" dirty="0">
                <a:ln>
                  <a:noFill/>
                </a:ln>
                <a:solidFill>
                  <a:srgbClr val="FF0000"/>
                </a:solidFill>
                <a:effectLst/>
                <a:uLnTx/>
                <a:uFillTx/>
                <a:latin typeface="Roboto"/>
                <a:ea typeface="+mn-ea"/>
                <a:cs typeface="+mn-cs"/>
              </a:rPr>
              <a:t>(safely and confidentially) </a:t>
            </a:r>
            <a:r>
              <a:rPr kumimoji="0" lang="en-US" sz="2400" b="0" i="0" u="none" strike="noStrike" kern="1200" cap="none" spc="0" normalizeH="0" baseline="0" noProof="0" dirty="0">
                <a:ln>
                  <a:noFill/>
                </a:ln>
                <a:solidFill>
                  <a:srgbClr val="5A5A5A"/>
                </a:solidFill>
                <a:effectLst/>
                <a:uLnTx/>
                <a:uFillTx/>
                <a:latin typeface="Roboto"/>
                <a:ea typeface="+mn-ea"/>
                <a:cs typeface="+mn-cs"/>
              </a:rPr>
              <a:t>handle high priority cases such as fraud, corruption and complaints related to sexual exploitation and abuse (SEA); </a:t>
            </a:r>
            <a:r>
              <a:rPr kumimoji="0" lang="en-US" sz="2400" b="0" i="0" u="none" strike="noStrike" kern="1200" cap="none" spc="0" normalizeH="0" baseline="0" noProof="0" dirty="0">
                <a:ln>
                  <a:noFill/>
                </a:ln>
                <a:solidFill>
                  <a:srgbClr val="FF0000"/>
                </a:solidFill>
                <a:effectLst/>
                <a:uLnTx/>
                <a:uFillTx/>
                <a:latin typeface="Roboto"/>
                <a:ea typeface="+mn-ea"/>
                <a:cs typeface="+mn-cs"/>
              </a:rPr>
              <a:t>ensure this is linked to SEA referral pathways, internal reporting procedures and accountability	</a:t>
            </a:r>
          </a:p>
        </p:txBody>
      </p:sp>
    </p:spTree>
    <p:extLst>
      <p:ext uri="{BB962C8B-B14F-4D97-AF65-F5344CB8AC3E}">
        <p14:creationId xmlns:p14="http://schemas.microsoft.com/office/powerpoint/2010/main" val="138236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SEEKING FEEDBACK AND COMPLAINTS</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Feedback and complaint mechanism</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0" name="Text Placeholder 1">
            <a:extLst>
              <a:ext uri="{FF2B5EF4-FFF2-40B4-BE49-F238E27FC236}">
                <a16:creationId xmlns:a16="http://schemas.microsoft.com/office/drawing/2014/main" id="{A5AB1A2D-3051-4377-B8C1-17A952DA3F7D}"/>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Summary</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All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programmes</a:t>
            </a:r>
            <a:r>
              <a:rPr kumimoji="0" lang="en-US" sz="2400" b="0" i="0" u="none" strike="noStrike" kern="1200" cap="none" spc="0" normalizeH="0" baseline="0" noProof="0" dirty="0">
                <a:ln>
                  <a:noFill/>
                </a:ln>
                <a:solidFill>
                  <a:srgbClr val="5A5A5A"/>
                </a:solidFill>
                <a:effectLst/>
                <a:uLnTx/>
                <a:uFillTx/>
                <a:latin typeface="Roboto"/>
                <a:ea typeface="+mn-ea"/>
                <a:cs typeface="+mn-cs"/>
              </a:rPr>
              <a:t> should actively seek and welcome feedback and complaints from the affected communities. All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organisations</a:t>
            </a:r>
            <a:r>
              <a:rPr kumimoji="0" lang="en-US" sz="2400" b="0" i="0" u="none" strike="noStrike" kern="1200" cap="none" spc="0" normalizeH="0" baseline="0" noProof="0" dirty="0">
                <a:ln>
                  <a:noFill/>
                </a:ln>
                <a:solidFill>
                  <a:srgbClr val="5A5A5A"/>
                </a:solidFill>
                <a:effectLst/>
                <a:uLnTx/>
                <a:uFillTx/>
                <a:latin typeface="Roboto"/>
                <a:ea typeface="+mn-ea"/>
                <a:cs typeface="+mn-cs"/>
              </a:rPr>
              <a:t> have committed to doing this better.</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Involve the community in the design and running of the feedback mechanism to help build trust and encourage use.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It is the reaction to the feedback or complaint that is as important as collecting it. This should be communicated back to the community.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Using more than one channel will help the system be accessible to different groups and people.</a:t>
            </a:r>
          </a:p>
        </p:txBody>
      </p:sp>
    </p:spTree>
    <p:extLst>
      <p:ext uri="{BB962C8B-B14F-4D97-AF65-F5344CB8AC3E}">
        <p14:creationId xmlns:p14="http://schemas.microsoft.com/office/powerpoint/2010/main" val="619875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0882486-A981-4869-AEB2-4C49971C26BA}"/>
              </a:ext>
            </a:extLst>
          </p:cNvPr>
          <p:cNvSpPr>
            <a:spLocks noGrp="1"/>
          </p:cNvSpPr>
          <p:nvPr>
            <p:ph type="body" sz="quarter" idx="21"/>
          </p:nvPr>
        </p:nvSpPr>
        <p:spPr/>
        <p:txBody>
          <a:bodyPr/>
          <a:lstStyle/>
          <a:p>
            <a:r>
              <a:rPr lang="en-US" dirty="0"/>
              <a:t>5</a:t>
            </a:r>
          </a:p>
        </p:txBody>
      </p:sp>
      <p:sp>
        <p:nvSpPr>
          <p:cNvPr id="5" name="Text Placeholder 4">
            <a:extLst>
              <a:ext uri="{FF2B5EF4-FFF2-40B4-BE49-F238E27FC236}">
                <a16:creationId xmlns:a16="http://schemas.microsoft.com/office/drawing/2014/main" id="{64E8F98F-45D6-4674-A7AE-300D58A1565D}"/>
              </a:ext>
            </a:extLst>
          </p:cNvPr>
          <p:cNvSpPr>
            <a:spLocks noGrp="1"/>
          </p:cNvSpPr>
          <p:nvPr>
            <p:ph type="body" sz="quarter" idx="22"/>
          </p:nvPr>
        </p:nvSpPr>
        <p:spPr>
          <a:xfrm>
            <a:off x="4419600" y="2820987"/>
            <a:ext cx="5867400" cy="1293813"/>
          </a:xfrm>
        </p:spPr>
        <p:txBody>
          <a:bodyPr/>
          <a:lstStyle/>
          <a:p>
            <a:r>
              <a:rPr lang="en-US" dirty="0"/>
              <a:t>PREVENTION OF SEXUAL EXPLOITATION AND ABUSE (PSEA)</a:t>
            </a:r>
          </a:p>
        </p:txBody>
      </p:sp>
    </p:spTree>
    <p:extLst>
      <p:ext uri="{BB962C8B-B14F-4D97-AF65-F5344CB8AC3E}">
        <p14:creationId xmlns:p14="http://schemas.microsoft.com/office/powerpoint/2010/main" val="743691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PREVENTION OF SEXUAL EXPLOITATION AND ABUSE</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Current situation</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grpSp>
        <p:nvGrpSpPr>
          <p:cNvPr id="3" name="Group 2">
            <a:extLst>
              <a:ext uri="{FF2B5EF4-FFF2-40B4-BE49-F238E27FC236}">
                <a16:creationId xmlns:a16="http://schemas.microsoft.com/office/drawing/2014/main" id="{9EA623B2-B51D-480C-8586-B1DBBD82835D}"/>
              </a:ext>
            </a:extLst>
          </p:cNvPr>
          <p:cNvGrpSpPr/>
          <p:nvPr/>
        </p:nvGrpSpPr>
        <p:grpSpPr>
          <a:xfrm>
            <a:off x="1808207" y="1901805"/>
            <a:ext cx="8575586" cy="4154984"/>
            <a:chOff x="1993605" y="2093416"/>
            <a:chExt cx="8575586" cy="4154984"/>
          </a:xfrm>
        </p:grpSpPr>
        <p:sp>
          <p:nvSpPr>
            <p:cNvPr id="7" name="TextBox 6">
              <a:extLst>
                <a:ext uri="{FF2B5EF4-FFF2-40B4-BE49-F238E27FC236}">
                  <a16:creationId xmlns:a16="http://schemas.microsoft.com/office/drawing/2014/main" id="{5D115338-7558-4DF9-9B99-8C81A325B6AA}"/>
                </a:ext>
              </a:extLst>
            </p:cNvPr>
            <p:cNvSpPr txBox="1"/>
            <p:nvPr/>
          </p:nvSpPr>
          <p:spPr>
            <a:xfrm>
              <a:off x="2507543" y="2093416"/>
              <a:ext cx="8061648" cy="4154984"/>
            </a:xfrm>
            <a:prstGeom prst="rect">
              <a:avLst/>
            </a:prstGeom>
            <a:solidFill>
              <a:srgbClr val="ED7305">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748"/>
                  </a:solidFill>
                  <a:effectLst/>
                  <a:uLnTx/>
                  <a:uFillTx/>
                  <a:latin typeface="Arial"/>
                  <a:ea typeface="+mn-ea"/>
                  <a:cs typeface="+mn-cs"/>
                </a:rPr>
                <a:t>OUR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3748"/>
                  </a:solidFill>
                  <a:effectLst/>
                  <a:uLnTx/>
                  <a:uFillTx/>
                  <a:latin typeface="Arial"/>
                  <a:ea typeface="+mn-ea"/>
                  <a:cs typeface="+mn-cs"/>
                </a:rPr>
                <a:t>	MOST ORGANISATIONS HAVE 				FEEDBACK/COMPLAINTS MECHANISMS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3748"/>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3748"/>
                  </a:solidFill>
                  <a:effectLst/>
                  <a:uLnTx/>
                  <a:uFillTx/>
                  <a:latin typeface="Arial"/>
                  <a:ea typeface="+mn-ea"/>
                  <a:cs typeface="+mn-cs"/>
                </a:rPr>
                <a:t>	MOST ORGANISATIONS HAVE PSEA POLICIES 	AND PROCEDURES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748"/>
                  </a:solidFill>
                  <a:effectLst/>
                  <a:uLnTx/>
                  <a:uFillTx/>
                  <a:latin typeface="Arial"/>
                  <a:ea typeface="+mn-ea"/>
                  <a:cs typeface="+mn-cs"/>
                </a:rPr>
                <a:t>BUT…….</a:t>
              </a:r>
            </a:p>
          </p:txBody>
        </p:sp>
        <p:pic>
          <p:nvPicPr>
            <p:cNvPr id="8" name="Picture 7">
              <a:extLst>
                <a:ext uri="{FF2B5EF4-FFF2-40B4-BE49-F238E27FC236}">
                  <a16:creationId xmlns:a16="http://schemas.microsoft.com/office/drawing/2014/main" id="{46A28499-55F8-4D8B-954A-79066FCB0E6C}"/>
                </a:ext>
              </a:extLst>
            </p:cNvPr>
            <p:cNvPicPr>
              <a:picLocks noChangeAspect="1"/>
            </p:cNvPicPr>
            <p:nvPr/>
          </p:nvPicPr>
          <p:blipFill>
            <a:blip r:embed="rId3"/>
            <a:stretch>
              <a:fillRect/>
            </a:stretch>
          </p:blipFill>
          <p:spPr>
            <a:xfrm>
              <a:off x="2110630" y="2762581"/>
              <a:ext cx="1403948" cy="1147575"/>
            </a:xfrm>
            <a:prstGeom prst="rect">
              <a:avLst/>
            </a:prstGeom>
          </p:spPr>
        </p:pic>
        <p:pic>
          <p:nvPicPr>
            <p:cNvPr id="9" name="Picture 8">
              <a:extLst>
                <a:ext uri="{FF2B5EF4-FFF2-40B4-BE49-F238E27FC236}">
                  <a16:creationId xmlns:a16="http://schemas.microsoft.com/office/drawing/2014/main" id="{7925D73D-160F-41AA-B53D-F58E97136181}"/>
                </a:ext>
              </a:extLst>
            </p:cNvPr>
            <p:cNvPicPr>
              <a:picLocks noChangeAspect="1"/>
            </p:cNvPicPr>
            <p:nvPr/>
          </p:nvPicPr>
          <p:blipFill>
            <a:blip r:embed="rId4"/>
            <a:stretch>
              <a:fillRect/>
            </a:stretch>
          </p:blipFill>
          <p:spPr>
            <a:xfrm>
              <a:off x="1993605" y="4439217"/>
              <a:ext cx="1403726" cy="1147672"/>
            </a:xfrm>
            <a:prstGeom prst="rect">
              <a:avLst/>
            </a:prstGeom>
          </p:spPr>
        </p:pic>
      </p:grpSp>
    </p:spTree>
    <p:extLst>
      <p:ext uri="{BB962C8B-B14F-4D97-AF65-F5344CB8AC3E}">
        <p14:creationId xmlns:p14="http://schemas.microsoft.com/office/powerpoint/2010/main" val="854263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PREVENTION OF SEXUAL EXPLOITATION AND ABUSE</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Challenges and Gaps</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grpSp>
        <p:nvGrpSpPr>
          <p:cNvPr id="4" name="Group 3">
            <a:extLst>
              <a:ext uri="{FF2B5EF4-FFF2-40B4-BE49-F238E27FC236}">
                <a16:creationId xmlns:a16="http://schemas.microsoft.com/office/drawing/2014/main" id="{48C5088D-C244-44BB-8183-1BCF0871C1E5}"/>
              </a:ext>
            </a:extLst>
          </p:cNvPr>
          <p:cNvGrpSpPr/>
          <p:nvPr/>
        </p:nvGrpSpPr>
        <p:grpSpPr>
          <a:xfrm>
            <a:off x="1648748" y="1981200"/>
            <a:ext cx="8894504" cy="4057651"/>
            <a:chOff x="103522" y="1581102"/>
            <a:chExt cx="8894504" cy="4057651"/>
          </a:xfrm>
        </p:grpSpPr>
        <p:pic>
          <p:nvPicPr>
            <p:cNvPr id="10" name="Picture 9">
              <a:extLst>
                <a:ext uri="{FF2B5EF4-FFF2-40B4-BE49-F238E27FC236}">
                  <a16:creationId xmlns:a16="http://schemas.microsoft.com/office/drawing/2014/main" id="{B0553F0C-DA96-4FE8-95B2-C9CD2BC79E56}"/>
                </a:ext>
              </a:extLst>
            </p:cNvPr>
            <p:cNvPicPr>
              <a:picLocks noChangeAspect="1"/>
            </p:cNvPicPr>
            <p:nvPr/>
          </p:nvPicPr>
          <p:blipFill>
            <a:blip r:embed="rId3"/>
            <a:stretch>
              <a:fillRect/>
            </a:stretch>
          </p:blipFill>
          <p:spPr>
            <a:xfrm>
              <a:off x="6789313" y="1590627"/>
              <a:ext cx="2208713" cy="4048126"/>
            </a:xfrm>
            <a:prstGeom prst="rect">
              <a:avLst/>
            </a:prstGeom>
          </p:spPr>
        </p:pic>
        <p:pic>
          <p:nvPicPr>
            <p:cNvPr id="11" name="Picture 10">
              <a:extLst>
                <a:ext uri="{FF2B5EF4-FFF2-40B4-BE49-F238E27FC236}">
                  <a16:creationId xmlns:a16="http://schemas.microsoft.com/office/drawing/2014/main" id="{F5FCEB17-1AC4-48FE-8F5E-AACA7534BB62}"/>
                </a:ext>
              </a:extLst>
            </p:cNvPr>
            <p:cNvPicPr>
              <a:picLocks noChangeAspect="1"/>
            </p:cNvPicPr>
            <p:nvPr/>
          </p:nvPicPr>
          <p:blipFill>
            <a:blip r:embed="rId4"/>
            <a:stretch>
              <a:fillRect/>
            </a:stretch>
          </p:blipFill>
          <p:spPr>
            <a:xfrm>
              <a:off x="4522636" y="1590627"/>
              <a:ext cx="2170631" cy="4048126"/>
            </a:xfrm>
            <a:prstGeom prst="rect">
              <a:avLst/>
            </a:prstGeom>
          </p:spPr>
        </p:pic>
        <p:pic>
          <p:nvPicPr>
            <p:cNvPr id="12" name="Picture 11">
              <a:extLst>
                <a:ext uri="{FF2B5EF4-FFF2-40B4-BE49-F238E27FC236}">
                  <a16:creationId xmlns:a16="http://schemas.microsoft.com/office/drawing/2014/main" id="{5DC32D21-9AD6-434B-9DCB-99CE55CA79E4}"/>
                </a:ext>
              </a:extLst>
            </p:cNvPr>
            <p:cNvPicPr>
              <a:picLocks noChangeAspect="1"/>
            </p:cNvPicPr>
            <p:nvPr/>
          </p:nvPicPr>
          <p:blipFill>
            <a:blip r:embed="rId5"/>
            <a:stretch>
              <a:fillRect/>
            </a:stretch>
          </p:blipFill>
          <p:spPr>
            <a:xfrm>
              <a:off x="103522" y="1581102"/>
              <a:ext cx="1980225" cy="4048126"/>
            </a:xfrm>
            <a:prstGeom prst="rect">
              <a:avLst/>
            </a:prstGeom>
          </p:spPr>
        </p:pic>
        <p:pic>
          <p:nvPicPr>
            <p:cNvPr id="13" name="Picture 12">
              <a:extLst>
                <a:ext uri="{FF2B5EF4-FFF2-40B4-BE49-F238E27FC236}">
                  <a16:creationId xmlns:a16="http://schemas.microsoft.com/office/drawing/2014/main" id="{35FB4EAB-9ED8-4588-809B-902CD965CC75}"/>
                </a:ext>
              </a:extLst>
            </p:cNvPr>
            <p:cNvPicPr>
              <a:picLocks noChangeAspect="1"/>
            </p:cNvPicPr>
            <p:nvPr/>
          </p:nvPicPr>
          <p:blipFill>
            <a:blip r:embed="rId6"/>
            <a:stretch>
              <a:fillRect/>
            </a:stretch>
          </p:blipFill>
          <p:spPr>
            <a:xfrm>
              <a:off x="2227817" y="1590627"/>
              <a:ext cx="2208713" cy="4048126"/>
            </a:xfrm>
            <a:prstGeom prst="rect">
              <a:avLst/>
            </a:prstGeom>
          </p:spPr>
        </p:pic>
      </p:grpSp>
    </p:spTree>
    <p:extLst>
      <p:ext uri="{BB962C8B-B14F-4D97-AF65-F5344CB8AC3E}">
        <p14:creationId xmlns:p14="http://schemas.microsoft.com/office/powerpoint/2010/main" val="4185309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PREVENTION OF SEXUAL EXPLOITATION AND ABUSE</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Solutions/Actions</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Collective systems</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5A5A5A"/>
              </a:solidFill>
              <a:effectLst/>
              <a:uLnTx/>
              <a:uFillTx/>
              <a:latin typeface="Roboto"/>
              <a:ea typeface="+mn-ea"/>
              <a:cs typeface="+mn-cs"/>
            </a:endParaRP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Why?</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Communities can complain about anything and anyone and it will be dealt with </a:t>
            </a:r>
            <a:r>
              <a:rPr kumimoji="0" lang="en-US" sz="2400" b="0" i="0" u="none" strike="noStrike" kern="1200" cap="none" spc="0" normalizeH="0" baseline="0" noProof="0" dirty="0">
                <a:ln>
                  <a:noFill/>
                </a:ln>
                <a:solidFill>
                  <a:srgbClr val="FF0000"/>
                </a:solidFill>
                <a:effectLst/>
                <a:uLnTx/>
                <a:uFillTx/>
                <a:latin typeface="Roboto"/>
                <a:ea typeface="+mn-ea"/>
                <a:cs typeface="+mn-cs"/>
              </a:rPr>
              <a:t>in an appropriate and safe manner</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5A5A5A"/>
                </a:solidFill>
                <a:effectLst/>
                <a:uLnTx/>
                <a:uFillTx/>
                <a:latin typeface="Roboto"/>
                <a:ea typeface="+mn-ea"/>
                <a:cs typeface="+mn-cs"/>
              </a:rPr>
              <a:t>Organisations</a:t>
            </a:r>
            <a:r>
              <a:rPr kumimoji="0" lang="en-US" sz="2400" b="0" i="0" u="none" strike="noStrike" kern="1200" cap="none" spc="0" normalizeH="0" baseline="0" noProof="0" dirty="0">
                <a:ln>
                  <a:noFill/>
                </a:ln>
                <a:solidFill>
                  <a:srgbClr val="5A5A5A"/>
                </a:solidFill>
                <a:effectLst/>
                <a:uLnTx/>
                <a:uFillTx/>
                <a:latin typeface="Roboto"/>
                <a:ea typeface="+mn-ea"/>
                <a:cs typeface="+mn-cs"/>
              </a:rPr>
              <a:t> will know how to refer complaints </a:t>
            </a:r>
            <a:r>
              <a:rPr kumimoji="0" lang="en-US" sz="2400" b="0" i="0" u="none" strike="noStrike" kern="1200" cap="none" spc="0" normalizeH="0" baseline="0" noProof="0" dirty="0">
                <a:ln>
                  <a:noFill/>
                </a:ln>
                <a:solidFill>
                  <a:srgbClr val="FF0000"/>
                </a:solidFill>
                <a:effectLst/>
                <a:uLnTx/>
                <a:uFillTx/>
                <a:latin typeface="Roboto"/>
                <a:ea typeface="+mn-ea"/>
                <a:cs typeface="+mn-cs"/>
              </a:rPr>
              <a:t>against alleged perpetrators </a:t>
            </a:r>
            <a:r>
              <a:rPr kumimoji="0" lang="en-US" sz="2400" b="0" i="0" u="none" strike="noStrike" kern="1200" cap="none" spc="0" normalizeH="0" baseline="0" noProof="0" dirty="0">
                <a:ln>
                  <a:noFill/>
                </a:ln>
                <a:solidFill>
                  <a:srgbClr val="5A5A5A"/>
                </a:solidFill>
                <a:effectLst/>
                <a:uLnTx/>
                <a:uFillTx/>
                <a:latin typeface="Roboto"/>
                <a:ea typeface="+mn-ea"/>
                <a:cs typeface="+mn-cs"/>
              </a:rPr>
              <a:t>in other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organisations</a:t>
            </a:r>
            <a:r>
              <a:rPr kumimoji="0" lang="en-US" sz="2400" b="0" i="0" u="none" strike="noStrike" kern="1200" cap="none" spc="0" normalizeH="0" baseline="0" noProof="0" dirty="0">
                <a:ln>
                  <a:noFill/>
                </a:ln>
                <a:solidFill>
                  <a:srgbClr val="5A5A5A"/>
                </a:solidFill>
                <a:effectLst/>
                <a:uLnTx/>
                <a:uFillTx/>
                <a:latin typeface="Roboto"/>
                <a:ea typeface="+mn-ea"/>
                <a:cs typeface="+mn-cs"/>
              </a:rPr>
              <a:t>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More likely that serious complaints will be acted upon and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organisations</a:t>
            </a:r>
            <a:r>
              <a:rPr kumimoji="0" lang="en-US" sz="2400" b="0" i="0" u="none" strike="noStrike" kern="1200" cap="none" spc="0" normalizeH="0" baseline="0" noProof="0" dirty="0">
                <a:ln>
                  <a:noFill/>
                </a:ln>
                <a:solidFill>
                  <a:srgbClr val="5A5A5A"/>
                </a:solidFill>
                <a:effectLst/>
                <a:uLnTx/>
                <a:uFillTx/>
                <a:latin typeface="Roboto"/>
                <a:ea typeface="+mn-ea"/>
                <a:cs typeface="+mn-cs"/>
              </a:rPr>
              <a:t> supported (with investigatory capacity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etc</a:t>
            </a:r>
            <a:r>
              <a:rPr kumimoji="0" lang="en-US" sz="2400" b="0" i="0" u="none" strike="noStrike" kern="1200" cap="none" spc="0" normalizeH="0" baseline="0" noProof="0" dirty="0">
                <a:ln>
                  <a:noFill/>
                </a:ln>
                <a:solidFill>
                  <a:srgbClr val="5A5A5A"/>
                </a:solidFill>
                <a:effectLst/>
                <a:uLnTx/>
                <a:uFillTx/>
                <a:latin typeface="Roboto"/>
                <a:ea typeface="+mn-ea"/>
                <a:cs typeface="+mn-cs"/>
              </a:rPr>
              <a:t>, if required)</a:t>
            </a:r>
          </a:p>
        </p:txBody>
      </p:sp>
    </p:spTree>
    <p:extLst>
      <p:ext uri="{BB962C8B-B14F-4D97-AF65-F5344CB8AC3E}">
        <p14:creationId xmlns:p14="http://schemas.microsoft.com/office/powerpoint/2010/main" val="24823536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PREVENTION OF SEXUAL EXPLOITATION AND ABUSE</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Solutions/Actions</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Collective systems</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5A5A5A"/>
              </a:solidFill>
              <a:effectLst/>
              <a:uLnTx/>
              <a:uFillTx/>
              <a:latin typeface="Roboto"/>
              <a:ea typeface="+mn-ea"/>
              <a:cs typeface="+mn-cs"/>
            </a:endParaRP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What?</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Common / </a:t>
            </a:r>
            <a:r>
              <a:rPr kumimoji="0" lang="en-US" sz="2400" b="0" i="0" u="none" strike="noStrike" kern="1200" cap="none" spc="0" normalizeH="0" baseline="0" noProof="0" dirty="0">
                <a:ln>
                  <a:noFill/>
                </a:ln>
                <a:solidFill>
                  <a:srgbClr val="FF0000"/>
                </a:solidFill>
                <a:effectLst/>
                <a:uLnTx/>
                <a:uFillTx/>
                <a:latin typeface="Roboto"/>
                <a:ea typeface="+mn-ea"/>
                <a:cs typeface="+mn-cs"/>
              </a:rPr>
              <a:t>inter-agency </a:t>
            </a:r>
            <a:r>
              <a:rPr kumimoji="0" lang="en-US" sz="2400" b="0" i="0" u="none" strike="noStrike" kern="1200" cap="none" spc="0" normalizeH="0" baseline="0" noProof="0" dirty="0">
                <a:ln>
                  <a:noFill/>
                </a:ln>
                <a:solidFill>
                  <a:srgbClr val="5A5A5A"/>
                </a:solidFill>
                <a:effectLst/>
                <a:uLnTx/>
                <a:uFillTx/>
                <a:latin typeface="Roboto"/>
                <a:ea typeface="+mn-ea"/>
                <a:cs typeface="+mn-cs"/>
              </a:rPr>
              <a:t>or coordinated feedback and complaints mechanisms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In-country PSEA networks with SOPs for referrals to other agencies</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How?</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Have a PSEA focal point in every country</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Join in-country PSEA Networks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Contribute to collective AAP/CBCM mechanisms</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Roboto"/>
                <a:ea typeface="+mn-ea"/>
                <a:cs typeface="+mn-cs"/>
              </a:rPr>
              <a:t>Be familiar with OCHA SOPs on PSEA/SHA (2021)</a:t>
            </a:r>
          </a:p>
        </p:txBody>
      </p:sp>
    </p:spTree>
    <p:extLst>
      <p:ext uri="{BB962C8B-B14F-4D97-AF65-F5344CB8AC3E}">
        <p14:creationId xmlns:p14="http://schemas.microsoft.com/office/powerpoint/2010/main" val="4033561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PREVENTION OF SEXUAL EXPLOITATION AND ABUSE</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Solutions/Actions</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Linking AAP and PSEA</a:t>
            </a:r>
          </a:p>
        </p:txBody>
      </p:sp>
      <p:grpSp>
        <p:nvGrpSpPr>
          <p:cNvPr id="4" name="Group 3">
            <a:extLst>
              <a:ext uri="{FF2B5EF4-FFF2-40B4-BE49-F238E27FC236}">
                <a16:creationId xmlns:a16="http://schemas.microsoft.com/office/drawing/2014/main" id="{99DF0A01-8810-43B3-AAC0-7C085E1CE9A3}"/>
              </a:ext>
            </a:extLst>
          </p:cNvPr>
          <p:cNvGrpSpPr/>
          <p:nvPr/>
        </p:nvGrpSpPr>
        <p:grpSpPr>
          <a:xfrm>
            <a:off x="1575465" y="2108965"/>
            <a:ext cx="9041069" cy="4404132"/>
            <a:chOff x="1454165" y="2011325"/>
            <a:chExt cx="9041069" cy="4404132"/>
          </a:xfrm>
        </p:grpSpPr>
        <p:pic>
          <p:nvPicPr>
            <p:cNvPr id="7" name="Picture 6">
              <a:extLst>
                <a:ext uri="{FF2B5EF4-FFF2-40B4-BE49-F238E27FC236}">
                  <a16:creationId xmlns:a16="http://schemas.microsoft.com/office/drawing/2014/main" id="{8121723E-C9F4-4FF9-BC49-7E8DC41D19D5}"/>
                </a:ext>
              </a:extLst>
            </p:cNvPr>
            <p:cNvPicPr>
              <a:picLocks noChangeAspect="1"/>
            </p:cNvPicPr>
            <p:nvPr/>
          </p:nvPicPr>
          <p:blipFill>
            <a:blip r:embed="rId3"/>
            <a:stretch>
              <a:fillRect/>
            </a:stretch>
          </p:blipFill>
          <p:spPr>
            <a:xfrm>
              <a:off x="4622500" y="2024710"/>
              <a:ext cx="4288908" cy="3959696"/>
            </a:xfrm>
            <a:prstGeom prst="rect">
              <a:avLst/>
            </a:prstGeom>
          </p:spPr>
        </p:pic>
        <p:pic>
          <p:nvPicPr>
            <p:cNvPr id="8" name="Picture 7">
              <a:extLst>
                <a:ext uri="{FF2B5EF4-FFF2-40B4-BE49-F238E27FC236}">
                  <a16:creationId xmlns:a16="http://schemas.microsoft.com/office/drawing/2014/main" id="{AE173B1C-2A72-41C2-A63D-2B09EA94FE8E}"/>
                </a:ext>
              </a:extLst>
            </p:cNvPr>
            <p:cNvPicPr>
              <a:picLocks noChangeAspect="1"/>
            </p:cNvPicPr>
            <p:nvPr/>
          </p:nvPicPr>
          <p:blipFill>
            <a:blip r:embed="rId4"/>
            <a:stretch>
              <a:fillRect/>
            </a:stretch>
          </p:blipFill>
          <p:spPr>
            <a:xfrm>
              <a:off x="1454165" y="3579972"/>
              <a:ext cx="1390009" cy="887045"/>
            </a:xfrm>
            <a:prstGeom prst="rect">
              <a:avLst/>
            </a:prstGeom>
          </p:spPr>
        </p:pic>
        <p:pic>
          <p:nvPicPr>
            <p:cNvPr id="9" name="Picture 8">
              <a:extLst>
                <a:ext uri="{FF2B5EF4-FFF2-40B4-BE49-F238E27FC236}">
                  <a16:creationId xmlns:a16="http://schemas.microsoft.com/office/drawing/2014/main" id="{21F9D5A9-7A2C-44AC-B35B-18736B7F32B5}"/>
                </a:ext>
              </a:extLst>
            </p:cNvPr>
            <p:cNvPicPr>
              <a:picLocks noChangeAspect="1"/>
            </p:cNvPicPr>
            <p:nvPr/>
          </p:nvPicPr>
          <p:blipFill>
            <a:blip r:embed="rId5"/>
            <a:stretch>
              <a:fillRect/>
            </a:stretch>
          </p:blipFill>
          <p:spPr>
            <a:xfrm>
              <a:off x="3037916" y="2011325"/>
              <a:ext cx="4357494" cy="3968840"/>
            </a:xfrm>
            <a:prstGeom prst="rect">
              <a:avLst/>
            </a:prstGeom>
          </p:spPr>
        </p:pic>
        <p:pic>
          <p:nvPicPr>
            <p:cNvPr id="10" name="Picture 9">
              <a:extLst>
                <a:ext uri="{FF2B5EF4-FFF2-40B4-BE49-F238E27FC236}">
                  <a16:creationId xmlns:a16="http://schemas.microsoft.com/office/drawing/2014/main" id="{05B1A197-914F-453F-82E2-551540FED9B3}"/>
                </a:ext>
              </a:extLst>
            </p:cNvPr>
            <p:cNvPicPr>
              <a:picLocks noChangeAspect="1"/>
            </p:cNvPicPr>
            <p:nvPr/>
          </p:nvPicPr>
          <p:blipFill>
            <a:blip r:embed="rId6"/>
            <a:stretch>
              <a:fillRect/>
            </a:stretch>
          </p:blipFill>
          <p:spPr>
            <a:xfrm>
              <a:off x="3883581" y="2409466"/>
              <a:ext cx="1079086" cy="507536"/>
            </a:xfrm>
            <a:prstGeom prst="rect">
              <a:avLst/>
            </a:prstGeom>
          </p:spPr>
        </p:pic>
        <p:pic>
          <p:nvPicPr>
            <p:cNvPr id="11" name="Picture 10">
              <a:extLst>
                <a:ext uri="{FF2B5EF4-FFF2-40B4-BE49-F238E27FC236}">
                  <a16:creationId xmlns:a16="http://schemas.microsoft.com/office/drawing/2014/main" id="{C212B7F5-D006-474B-9DA4-99F660BFE7BA}"/>
                </a:ext>
              </a:extLst>
            </p:cNvPr>
            <p:cNvPicPr>
              <a:picLocks noChangeAspect="1"/>
            </p:cNvPicPr>
            <p:nvPr/>
          </p:nvPicPr>
          <p:blipFill>
            <a:blip r:embed="rId7"/>
            <a:stretch>
              <a:fillRect/>
            </a:stretch>
          </p:blipFill>
          <p:spPr>
            <a:xfrm>
              <a:off x="3330284" y="2958786"/>
              <a:ext cx="1179678" cy="690432"/>
            </a:xfrm>
            <a:prstGeom prst="rect">
              <a:avLst/>
            </a:prstGeom>
          </p:spPr>
        </p:pic>
        <p:pic>
          <p:nvPicPr>
            <p:cNvPr id="12" name="Picture 11">
              <a:extLst>
                <a:ext uri="{FF2B5EF4-FFF2-40B4-BE49-F238E27FC236}">
                  <a16:creationId xmlns:a16="http://schemas.microsoft.com/office/drawing/2014/main" id="{4FA7D7C5-8894-4AD4-87A4-FD467E21859E}"/>
                </a:ext>
              </a:extLst>
            </p:cNvPr>
            <p:cNvPicPr>
              <a:picLocks noChangeAspect="1"/>
            </p:cNvPicPr>
            <p:nvPr/>
          </p:nvPicPr>
          <p:blipFill>
            <a:blip r:embed="rId8"/>
            <a:stretch>
              <a:fillRect/>
            </a:stretch>
          </p:blipFill>
          <p:spPr>
            <a:xfrm>
              <a:off x="3113944" y="3773968"/>
              <a:ext cx="1101947" cy="324641"/>
            </a:xfrm>
            <a:prstGeom prst="rect">
              <a:avLst/>
            </a:prstGeom>
          </p:spPr>
        </p:pic>
        <p:pic>
          <p:nvPicPr>
            <p:cNvPr id="13" name="Picture 12">
              <a:extLst>
                <a:ext uri="{FF2B5EF4-FFF2-40B4-BE49-F238E27FC236}">
                  <a16:creationId xmlns:a16="http://schemas.microsoft.com/office/drawing/2014/main" id="{28B4AE98-2A4D-47C5-95D8-69EFD1DD85C4}"/>
                </a:ext>
              </a:extLst>
            </p:cNvPr>
            <p:cNvPicPr>
              <a:picLocks noChangeAspect="1"/>
            </p:cNvPicPr>
            <p:nvPr/>
          </p:nvPicPr>
          <p:blipFill>
            <a:blip r:embed="rId9"/>
            <a:stretch>
              <a:fillRect/>
            </a:stretch>
          </p:blipFill>
          <p:spPr>
            <a:xfrm>
              <a:off x="3380581" y="4179797"/>
              <a:ext cx="1129382" cy="507536"/>
            </a:xfrm>
            <a:prstGeom prst="rect">
              <a:avLst/>
            </a:prstGeom>
          </p:spPr>
        </p:pic>
        <p:pic>
          <p:nvPicPr>
            <p:cNvPr id="14" name="Picture 13">
              <a:extLst>
                <a:ext uri="{FF2B5EF4-FFF2-40B4-BE49-F238E27FC236}">
                  <a16:creationId xmlns:a16="http://schemas.microsoft.com/office/drawing/2014/main" id="{565B8D64-50DB-4EBE-8BE0-DD2453F991D1}"/>
                </a:ext>
              </a:extLst>
            </p:cNvPr>
            <p:cNvPicPr>
              <a:picLocks noChangeAspect="1"/>
            </p:cNvPicPr>
            <p:nvPr/>
          </p:nvPicPr>
          <p:blipFill>
            <a:blip r:embed="rId10"/>
            <a:stretch>
              <a:fillRect/>
            </a:stretch>
          </p:blipFill>
          <p:spPr>
            <a:xfrm>
              <a:off x="3568897" y="4719375"/>
              <a:ext cx="1293989" cy="690432"/>
            </a:xfrm>
            <a:prstGeom prst="rect">
              <a:avLst/>
            </a:prstGeom>
          </p:spPr>
        </p:pic>
        <p:pic>
          <p:nvPicPr>
            <p:cNvPr id="15" name="Picture 14">
              <a:extLst>
                <a:ext uri="{FF2B5EF4-FFF2-40B4-BE49-F238E27FC236}">
                  <a16:creationId xmlns:a16="http://schemas.microsoft.com/office/drawing/2014/main" id="{8B8BB168-BC05-49FC-B37A-7C83601579E4}"/>
                </a:ext>
              </a:extLst>
            </p:cNvPr>
            <p:cNvPicPr>
              <a:picLocks noChangeAspect="1"/>
            </p:cNvPicPr>
            <p:nvPr/>
          </p:nvPicPr>
          <p:blipFill>
            <a:blip r:embed="rId11"/>
            <a:stretch>
              <a:fillRect/>
            </a:stretch>
          </p:blipFill>
          <p:spPr>
            <a:xfrm>
              <a:off x="4381237" y="5399087"/>
              <a:ext cx="786452" cy="507536"/>
            </a:xfrm>
            <a:prstGeom prst="rect">
              <a:avLst/>
            </a:prstGeom>
          </p:spPr>
        </p:pic>
        <p:pic>
          <p:nvPicPr>
            <p:cNvPr id="17" name="Picture 16">
              <a:extLst>
                <a:ext uri="{FF2B5EF4-FFF2-40B4-BE49-F238E27FC236}">
                  <a16:creationId xmlns:a16="http://schemas.microsoft.com/office/drawing/2014/main" id="{E48803DE-85FB-47C8-8149-66E8AA07686C}"/>
                </a:ext>
              </a:extLst>
            </p:cNvPr>
            <p:cNvPicPr>
              <a:picLocks noChangeAspect="1"/>
            </p:cNvPicPr>
            <p:nvPr/>
          </p:nvPicPr>
          <p:blipFill>
            <a:blip r:embed="rId12"/>
            <a:stretch>
              <a:fillRect/>
            </a:stretch>
          </p:blipFill>
          <p:spPr>
            <a:xfrm>
              <a:off x="9105225" y="3524564"/>
              <a:ext cx="1390009" cy="882473"/>
            </a:xfrm>
            <a:prstGeom prst="rect">
              <a:avLst/>
            </a:prstGeom>
          </p:spPr>
        </p:pic>
        <p:pic>
          <p:nvPicPr>
            <p:cNvPr id="18" name="Picture 17">
              <a:extLst>
                <a:ext uri="{FF2B5EF4-FFF2-40B4-BE49-F238E27FC236}">
                  <a16:creationId xmlns:a16="http://schemas.microsoft.com/office/drawing/2014/main" id="{D3077001-C165-4337-971E-ABB855CC17FB}"/>
                </a:ext>
              </a:extLst>
            </p:cNvPr>
            <p:cNvPicPr>
              <a:picLocks noChangeAspect="1"/>
            </p:cNvPicPr>
            <p:nvPr/>
          </p:nvPicPr>
          <p:blipFill>
            <a:blip r:embed="rId13"/>
            <a:stretch>
              <a:fillRect/>
            </a:stretch>
          </p:blipFill>
          <p:spPr>
            <a:xfrm>
              <a:off x="6923142" y="2460265"/>
              <a:ext cx="1060796" cy="324641"/>
            </a:xfrm>
            <a:prstGeom prst="rect">
              <a:avLst/>
            </a:prstGeom>
          </p:spPr>
        </p:pic>
        <p:pic>
          <p:nvPicPr>
            <p:cNvPr id="19" name="Picture 18">
              <a:extLst>
                <a:ext uri="{FF2B5EF4-FFF2-40B4-BE49-F238E27FC236}">
                  <a16:creationId xmlns:a16="http://schemas.microsoft.com/office/drawing/2014/main" id="{7BD76E29-BB4F-4DE1-BD71-D2F6C3985D28}"/>
                </a:ext>
              </a:extLst>
            </p:cNvPr>
            <p:cNvPicPr>
              <a:picLocks noChangeAspect="1"/>
            </p:cNvPicPr>
            <p:nvPr/>
          </p:nvPicPr>
          <p:blipFill>
            <a:blip r:embed="rId14"/>
            <a:stretch>
              <a:fillRect/>
            </a:stretch>
          </p:blipFill>
          <p:spPr>
            <a:xfrm>
              <a:off x="7678382" y="3050235"/>
              <a:ext cx="845894" cy="507536"/>
            </a:xfrm>
            <a:prstGeom prst="rect">
              <a:avLst/>
            </a:prstGeom>
          </p:spPr>
        </p:pic>
        <p:pic>
          <p:nvPicPr>
            <p:cNvPr id="20" name="Picture 19">
              <a:extLst>
                <a:ext uri="{FF2B5EF4-FFF2-40B4-BE49-F238E27FC236}">
                  <a16:creationId xmlns:a16="http://schemas.microsoft.com/office/drawing/2014/main" id="{5927AC57-4E10-4388-A999-98C006687ABA}"/>
                </a:ext>
              </a:extLst>
            </p:cNvPr>
            <p:cNvPicPr>
              <a:picLocks noChangeAspect="1"/>
            </p:cNvPicPr>
            <p:nvPr/>
          </p:nvPicPr>
          <p:blipFill>
            <a:blip r:embed="rId15"/>
            <a:stretch>
              <a:fillRect/>
            </a:stretch>
          </p:blipFill>
          <p:spPr>
            <a:xfrm>
              <a:off x="7843151" y="3710956"/>
              <a:ext cx="914480" cy="507536"/>
            </a:xfrm>
            <a:prstGeom prst="rect">
              <a:avLst/>
            </a:prstGeom>
          </p:spPr>
        </p:pic>
        <p:pic>
          <p:nvPicPr>
            <p:cNvPr id="21" name="Picture 20">
              <a:extLst>
                <a:ext uri="{FF2B5EF4-FFF2-40B4-BE49-F238E27FC236}">
                  <a16:creationId xmlns:a16="http://schemas.microsoft.com/office/drawing/2014/main" id="{DC668806-3021-4858-AD78-5C655BDF377A}"/>
                </a:ext>
              </a:extLst>
            </p:cNvPr>
            <p:cNvPicPr>
              <a:picLocks noChangeAspect="1"/>
            </p:cNvPicPr>
            <p:nvPr/>
          </p:nvPicPr>
          <p:blipFill>
            <a:blip r:embed="rId16"/>
            <a:stretch>
              <a:fillRect/>
            </a:stretch>
          </p:blipFill>
          <p:spPr>
            <a:xfrm>
              <a:off x="7547737" y="4394734"/>
              <a:ext cx="1207112" cy="324641"/>
            </a:xfrm>
            <a:prstGeom prst="rect">
              <a:avLst/>
            </a:prstGeom>
          </p:spPr>
        </p:pic>
        <p:pic>
          <p:nvPicPr>
            <p:cNvPr id="22" name="Picture 21">
              <a:extLst>
                <a:ext uri="{FF2B5EF4-FFF2-40B4-BE49-F238E27FC236}">
                  <a16:creationId xmlns:a16="http://schemas.microsoft.com/office/drawing/2014/main" id="{A0C0A167-B929-47FD-AA02-7CA4750E3E73}"/>
                </a:ext>
              </a:extLst>
            </p:cNvPr>
            <p:cNvPicPr>
              <a:picLocks noChangeAspect="1"/>
            </p:cNvPicPr>
            <p:nvPr/>
          </p:nvPicPr>
          <p:blipFill>
            <a:blip r:embed="rId17"/>
            <a:stretch>
              <a:fillRect/>
            </a:stretch>
          </p:blipFill>
          <p:spPr>
            <a:xfrm>
              <a:off x="7261881" y="4908899"/>
              <a:ext cx="1147672" cy="507536"/>
            </a:xfrm>
            <a:prstGeom prst="rect">
              <a:avLst/>
            </a:prstGeom>
          </p:spPr>
        </p:pic>
        <p:pic>
          <p:nvPicPr>
            <p:cNvPr id="23" name="Picture 22">
              <a:extLst>
                <a:ext uri="{FF2B5EF4-FFF2-40B4-BE49-F238E27FC236}">
                  <a16:creationId xmlns:a16="http://schemas.microsoft.com/office/drawing/2014/main" id="{60F5EA18-017F-4C6A-8FED-591CAF80DFA4}"/>
                </a:ext>
              </a:extLst>
            </p:cNvPr>
            <p:cNvPicPr>
              <a:picLocks noChangeAspect="1"/>
            </p:cNvPicPr>
            <p:nvPr/>
          </p:nvPicPr>
          <p:blipFill>
            <a:blip r:embed="rId18"/>
            <a:stretch>
              <a:fillRect/>
            </a:stretch>
          </p:blipFill>
          <p:spPr>
            <a:xfrm>
              <a:off x="6722914" y="5543207"/>
              <a:ext cx="905335" cy="324641"/>
            </a:xfrm>
            <a:prstGeom prst="rect">
              <a:avLst/>
            </a:prstGeom>
          </p:spPr>
        </p:pic>
        <p:pic>
          <p:nvPicPr>
            <p:cNvPr id="24" name="Picture 23">
              <a:extLst>
                <a:ext uri="{FF2B5EF4-FFF2-40B4-BE49-F238E27FC236}">
                  <a16:creationId xmlns:a16="http://schemas.microsoft.com/office/drawing/2014/main" id="{39E052DD-3C02-4596-A7D0-D7768C3A50B5}"/>
                </a:ext>
              </a:extLst>
            </p:cNvPr>
            <p:cNvPicPr>
              <a:picLocks noChangeAspect="1"/>
            </p:cNvPicPr>
            <p:nvPr/>
          </p:nvPicPr>
          <p:blipFill>
            <a:blip r:embed="rId19"/>
            <a:stretch>
              <a:fillRect/>
            </a:stretch>
          </p:blipFill>
          <p:spPr>
            <a:xfrm>
              <a:off x="3440741" y="6013086"/>
              <a:ext cx="5043353" cy="402371"/>
            </a:xfrm>
            <a:prstGeom prst="rect">
              <a:avLst/>
            </a:prstGeom>
          </p:spPr>
        </p:pic>
        <p:pic>
          <p:nvPicPr>
            <p:cNvPr id="25" name="Picture 24">
              <a:extLst>
                <a:ext uri="{FF2B5EF4-FFF2-40B4-BE49-F238E27FC236}">
                  <a16:creationId xmlns:a16="http://schemas.microsoft.com/office/drawing/2014/main" id="{5E1A4E41-F35E-4136-A4B4-AEA5663935A2}"/>
                </a:ext>
              </a:extLst>
            </p:cNvPr>
            <p:cNvPicPr>
              <a:picLocks noChangeAspect="1"/>
            </p:cNvPicPr>
            <p:nvPr/>
          </p:nvPicPr>
          <p:blipFill>
            <a:blip r:embed="rId20"/>
            <a:stretch>
              <a:fillRect/>
            </a:stretch>
          </p:blipFill>
          <p:spPr>
            <a:xfrm rot="10800000">
              <a:off x="5811528" y="5632464"/>
              <a:ext cx="301778" cy="435388"/>
            </a:xfrm>
            <a:prstGeom prst="rect">
              <a:avLst/>
            </a:prstGeom>
            <a:ln>
              <a:noFill/>
            </a:ln>
          </p:spPr>
        </p:pic>
        <p:pic>
          <p:nvPicPr>
            <p:cNvPr id="26" name="Picture 25">
              <a:extLst>
                <a:ext uri="{FF2B5EF4-FFF2-40B4-BE49-F238E27FC236}">
                  <a16:creationId xmlns:a16="http://schemas.microsoft.com/office/drawing/2014/main" id="{1519DBA1-2B6B-49D7-A4AC-A9CA2347ADE7}"/>
                </a:ext>
              </a:extLst>
            </p:cNvPr>
            <p:cNvPicPr>
              <a:picLocks noChangeAspect="1"/>
            </p:cNvPicPr>
            <p:nvPr/>
          </p:nvPicPr>
          <p:blipFill>
            <a:blip r:embed="rId21"/>
            <a:stretch>
              <a:fillRect/>
            </a:stretch>
          </p:blipFill>
          <p:spPr>
            <a:xfrm>
              <a:off x="5419188" y="2515038"/>
              <a:ext cx="1358002" cy="603557"/>
            </a:xfrm>
            <a:prstGeom prst="rect">
              <a:avLst/>
            </a:prstGeom>
          </p:spPr>
        </p:pic>
        <p:pic>
          <p:nvPicPr>
            <p:cNvPr id="27" name="Picture 26">
              <a:extLst>
                <a:ext uri="{FF2B5EF4-FFF2-40B4-BE49-F238E27FC236}">
                  <a16:creationId xmlns:a16="http://schemas.microsoft.com/office/drawing/2014/main" id="{B546D1C7-FD91-4713-ACD8-A3490D5C61BE}"/>
                </a:ext>
              </a:extLst>
            </p:cNvPr>
            <p:cNvPicPr>
              <a:picLocks noChangeAspect="1"/>
            </p:cNvPicPr>
            <p:nvPr/>
          </p:nvPicPr>
          <p:blipFill>
            <a:blip r:embed="rId22"/>
            <a:stretch>
              <a:fillRect/>
            </a:stretch>
          </p:blipFill>
          <p:spPr>
            <a:xfrm>
              <a:off x="5000464" y="3259905"/>
              <a:ext cx="2217612" cy="763590"/>
            </a:xfrm>
            <a:prstGeom prst="rect">
              <a:avLst/>
            </a:prstGeom>
          </p:spPr>
        </p:pic>
        <p:pic>
          <p:nvPicPr>
            <p:cNvPr id="28" name="Picture 27">
              <a:extLst>
                <a:ext uri="{FF2B5EF4-FFF2-40B4-BE49-F238E27FC236}">
                  <a16:creationId xmlns:a16="http://schemas.microsoft.com/office/drawing/2014/main" id="{7EBD53E7-9A26-4A69-A8F9-052C976487F6}"/>
                </a:ext>
              </a:extLst>
            </p:cNvPr>
            <p:cNvPicPr>
              <a:picLocks noChangeAspect="1"/>
            </p:cNvPicPr>
            <p:nvPr/>
          </p:nvPicPr>
          <p:blipFill>
            <a:blip r:embed="rId23"/>
            <a:stretch>
              <a:fillRect/>
            </a:stretch>
          </p:blipFill>
          <p:spPr>
            <a:xfrm>
              <a:off x="4934460" y="4069067"/>
              <a:ext cx="2313632" cy="603557"/>
            </a:xfrm>
            <a:prstGeom prst="rect">
              <a:avLst/>
            </a:prstGeom>
          </p:spPr>
        </p:pic>
        <p:pic>
          <p:nvPicPr>
            <p:cNvPr id="29" name="Picture 28">
              <a:extLst>
                <a:ext uri="{FF2B5EF4-FFF2-40B4-BE49-F238E27FC236}">
                  <a16:creationId xmlns:a16="http://schemas.microsoft.com/office/drawing/2014/main" id="{D80FCF19-0EDF-4AA8-8FF9-A199D2B481AE}"/>
                </a:ext>
              </a:extLst>
            </p:cNvPr>
            <p:cNvPicPr>
              <a:picLocks noChangeAspect="1"/>
            </p:cNvPicPr>
            <p:nvPr/>
          </p:nvPicPr>
          <p:blipFill>
            <a:blip r:embed="rId24"/>
            <a:stretch>
              <a:fillRect/>
            </a:stretch>
          </p:blipFill>
          <p:spPr>
            <a:xfrm>
              <a:off x="5103638" y="4700547"/>
              <a:ext cx="1975275" cy="763590"/>
            </a:xfrm>
            <a:prstGeom prst="rect">
              <a:avLst/>
            </a:prstGeom>
          </p:spPr>
        </p:pic>
      </p:grpSp>
    </p:spTree>
    <p:extLst>
      <p:ext uri="{BB962C8B-B14F-4D97-AF65-F5344CB8AC3E}">
        <p14:creationId xmlns:p14="http://schemas.microsoft.com/office/powerpoint/2010/main" val="2024562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PREVENTION OF SEXUAL EXPLOITATION AND ABUSE</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r>
              <a:rPr lang="en-US" dirty="0"/>
              <a:t>Solutions/Actions</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Examples of Collaborative AAP and PSEA Actions:</a:t>
            </a:r>
          </a:p>
        </p:txBody>
      </p:sp>
      <p:grpSp>
        <p:nvGrpSpPr>
          <p:cNvPr id="3" name="Group 2">
            <a:extLst>
              <a:ext uri="{FF2B5EF4-FFF2-40B4-BE49-F238E27FC236}">
                <a16:creationId xmlns:a16="http://schemas.microsoft.com/office/drawing/2014/main" id="{4100B99D-B32C-4A1B-8070-582BC247B74E}"/>
              </a:ext>
            </a:extLst>
          </p:cNvPr>
          <p:cNvGrpSpPr/>
          <p:nvPr/>
        </p:nvGrpSpPr>
        <p:grpSpPr>
          <a:xfrm>
            <a:off x="1820398" y="2519741"/>
            <a:ext cx="8537027" cy="3894094"/>
            <a:chOff x="2000693" y="2587656"/>
            <a:chExt cx="8537027" cy="3894094"/>
          </a:xfrm>
        </p:grpSpPr>
        <p:pic>
          <p:nvPicPr>
            <p:cNvPr id="30" name="Picture 29">
              <a:extLst>
                <a:ext uri="{FF2B5EF4-FFF2-40B4-BE49-F238E27FC236}">
                  <a16:creationId xmlns:a16="http://schemas.microsoft.com/office/drawing/2014/main" id="{3735109B-E0FC-4BE2-9378-D9168690EDF8}"/>
                </a:ext>
              </a:extLst>
            </p:cNvPr>
            <p:cNvPicPr>
              <a:picLocks noChangeAspect="1"/>
            </p:cNvPicPr>
            <p:nvPr/>
          </p:nvPicPr>
          <p:blipFill>
            <a:blip r:embed="rId3"/>
            <a:stretch>
              <a:fillRect/>
            </a:stretch>
          </p:blipFill>
          <p:spPr>
            <a:xfrm>
              <a:off x="2000693" y="2587657"/>
              <a:ext cx="4170026" cy="1723793"/>
            </a:xfrm>
            <a:prstGeom prst="rect">
              <a:avLst/>
            </a:prstGeom>
          </p:spPr>
        </p:pic>
        <p:pic>
          <p:nvPicPr>
            <p:cNvPr id="31" name="Picture 30">
              <a:extLst>
                <a:ext uri="{FF2B5EF4-FFF2-40B4-BE49-F238E27FC236}">
                  <a16:creationId xmlns:a16="http://schemas.microsoft.com/office/drawing/2014/main" id="{9202563A-5A40-4842-853D-C535DA3391AF}"/>
                </a:ext>
              </a:extLst>
            </p:cNvPr>
            <p:cNvPicPr>
              <a:picLocks noChangeAspect="1"/>
            </p:cNvPicPr>
            <p:nvPr/>
          </p:nvPicPr>
          <p:blipFill>
            <a:blip r:embed="rId4"/>
            <a:stretch>
              <a:fillRect/>
            </a:stretch>
          </p:blipFill>
          <p:spPr>
            <a:xfrm>
              <a:off x="6413418" y="2587656"/>
              <a:ext cx="4124302" cy="1682642"/>
            </a:xfrm>
            <a:prstGeom prst="rect">
              <a:avLst/>
            </a:prstGeom>
          </p:spPr>
        </p:pic>
        <p:pic>
          <p:nvPicPr>
            <p:cNvPr id="32" name="Picture 31">
              <a:extLst>
                <a:ext uri="{FF2B5EF4-FFF2-40B4-BE49-F238E27FC236}">
                  <a16:creationId xmlns:a16="http://schemas.microsoft.com/office/drawing/2014/main" id="{C1B20EF5-2243-4E01-AE31-691EB6603F97}"/>
                </a:ext>
              </a:extLst>
            </p:cNvPr>
            <p:cNvPicPr>
              <a:picLocks noChangeAspect="1"/>
            </p:cNvPicPr>
            <p:nvPr/>
          </p:nvPicPr>
          <p:blipFill>
            <a:blip r:embed="rId5"/>
            <a:stretch>
              <a:fillRect/>
            </a:stretch>
          </p:blipFill>
          <p:spPr>
            <a:xfrm>
              <a:off x="2000693" y="4419599"/>
              <a:ext cx="4170026" cy="2062151"/>
            </a:xfrm>
            <a:prstGeom prst="rect">
              <a:avLst/>
            </a:prstGeom>
          </p:spPr>
        </p:pic>
        <p:pic>
          <p:nvPicPr>
            <p:cNvPr id="33" name="Picture 32">
              <a:extLst>
                <a:ext uri="{FF2B5EF4-FFF2-40B4-BE49-F238E27FC236}">
                  <a16:creationId xmlns:a16="http://schemas.microsoft.com/office/drawing/2014/main" id="{E1C7C8F8-9C22-4A39-9F9C-425A6D01EB7F}"/>
                </a:ext>
              </a:extLst>
            </p:cNvPr>
            <p:cNvPicPr>
              <a:picLocks noChangeAspect="1"/>
            </p:cNvPicPr>
            <p:nvPr/>
          </p:nvPicPr>
          <p:blipFill>
            <a:blip r:embed="rId6"/>
            <a:stretch>
              <a:fillRect/>
            </a:stretch>
          </p:blipFill>
          <p:spPr>
            <a:xfrm>
              <a:off x="6413418" y="4419600"/>
              <a:ext cx="4124302" cy="1902117"/>
            </a:xfrm>
            <a:prstGeom prst="rect">
              <a:avLst/>
            </a:prstGeom>
          </p:spPr>
        </p:pic>
      </p:grpSp>
    </p:spTree>
    <p:extLst>
      <p:ext uri="{BB962C8B-B14F-4D97-AF65-F5344CB8AC3E}">
        <p14:creationId xmlns:p14="http://schemas.microsoft.com/office/powerpoint/2010/main" val="3337353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0882486-A981-4869-AEB2-4C49971C26BA}"/>
              </a:ext>
            </a:extLst>
          </p:cNvPr>
          <p:cNvSpPr>
            <a:spLocks noGrp="1"/>
          </p:cNvSpPr>
          <p:nvPr>
            <p:ph type="body" sz="quarter" idx="21"/>
          </p:nvPr>
        </p:nvSpPr>
        <p:spPr/>
        <p:txBody>
          <a:bodyPr/>
          <a:lstStyle/>
          <a:p>
            <a:r>
              <a:rPr lang="en-US" dirty="0"/>
              <a:t>6</a:t>
            </a:r>
          </a:p>
        </p:txBody>
      </p:sp>
      <p:sp>
        <p:nvSpPr>
          <p:cNvPr id="5" name="Text Placeholder 4">
            <a:extLst>
              <a:ext uri="{FF2B5EF4-FFF2-40B4-BE49-F238E27FC236}">
                <a16:creationId xmlns:a16="http://schemas.microsoft.com/office/drawing/2014/main" id="{64E8F98F-45D6-4674-A7AE-300D58A1565D}"/>
              </a:ext>
            </a:extLst>
          </p:cNvPr>
          <p:cNvSpPr>
            <a:spLocks noGrp="1"/>
          </p:cNvSpPr>
          <p:nvPr>
            <p:ph type="body" sz="quarter" idx="22"/>
          </p:nvPr>
        </p:nvSpPr>
        <p:spPr>
          <a:xfrm>
            <a:off x="4419600" y="3201987"/>
            <a:ext cx="5867400" cy="1293813"/>
          </a:xfrm>
        </p:spPr>
        <p:txBody>
          <a:bodyPr/>
          <a:lstStyle/>
          <a:p>
            <a:r>
              <a:rPr lang="en-US" dirty="0"/>
              <a:t>RCCE and AAP</a:t>
            </a:r>
          </a:p>
        </p:txBody>
      </p:sp>
    </p:spTree>
    <p:extLst>
      <p:ext uri="{BB962C8B-B14F-4D97-AF65-F5344CB8AC3E}">
        <p14:creationId xmlns:p14="http://schemas.microsoft.com/office/powerpoint/2010/main" val="1586073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INTRODUCTION TO AAP</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vert="horz" lIns="0" tIns="0" rIns="0" bIns="0" rtlCol="0" anchor="t">
            <a:noAutofit/>
          </a:bodyPr>
          <a:lstStyle/>
          <a:p>
            <a:r>
              <a:rPr lang="en-US" dirty="0"/>
              <a:t>Why is Community Engagement important?</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Helps save lives </a:t>
            </a:r>
            <a:r>
              <a:rPr kumimoji="0" lang="en-US" sz="2400" b="0" i="0" u="none" strike="noStrike" kern="1200" cap="none" spc="0" normalizeH="0" baseline="0" noProof="0" dirty="0">
                <a:ln>
                  <a:noFill/>
                </a:ln>
                <a:solidFill>
                  <a:srgbClr val="5A5A5A"/>
                </a:solidFill>
                <a:effectLst/>
                <a:uLnTx/>
                <a:uFillTx/>
                <a:latin typeface="Roboto"/>
                <a:ea typeface="+mn-ea"/>
                <a:cs typeface="+mn-cs"/>
              </a:rPr>
              <a:t>– information, such as how to reconnect with family, which hospitals are functioning and how to make safe drinking can save lives, livelihoods and resources.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More effective programming and use of resources </a:t>
            </a:r>
            <a:r>
              <a:rPr kumimoji="0" lang="en-US" sz="2400" b="0" i="0" u="none" strike="noStrike" kern="1200" cap="none" spc="0" normalizeH="0" baseline="0" noProof="0" dirty="0">
                <a:ln>
                  <a:noFill/>
                </a:ln>
                <a:solidFill>
                  <a:srgbClr val="5A5A5A"/>
                </a:solidFill>
                <a:effectLst/>
                <a:uLnTx/>
                <a:uFillTx/>
                <a:latin typeface="Roboto"/>
                <a:ea typeface="+mn-ea"/>
                <a:cs typeface="+mn-cs"/>
              </a:rPr>
              <a:t>– also supports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programme</a:t>
            </a:r>
            <a:r>
              <a:rPr kumimoji="0" lang="en-US" sz="2400" b="0" i="0" u="none" strike="noStrike" kern="1200" cap="none" spc="0" normalizeH="0" baseline="0" noProof="0" dirty="0">
                <a:ln>
                  <a:noFill/>
                </a:ln>
                <a:solidFill>
                  <a:srgbClr val="5A5A5A"/>
                </a:solidFill>
                <a:effectLst/>
                <a:uLnTx/>
                <a:uFillTx/>
                <a:latin typeface="Roboto"/>
                <a:ea typeface="+mn-ea"/>
                <a:cs typeface="+mn-cs"/>
              </a:rPr>
              <a:t> and response-wide adaptation.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Improves acceptance and trust </a:t>
            </a:r>
            <a:r>
              <a:rPr kumimoji="0" lang="en-US" sz="2400" b="0" i="0" u="none" strike="noStrike" kern="1200" cap="none" spc="0" normalizeH="0" baseline="0" noProof="0" dirty="0">
                <a:ln>
                  <a:noFill/>
                </a:ln>
                <a:solidFill>
                  <a:srgbClr val="5A5A5A"/>
                </a:solidFill>
                <a:effectLst/>
                <a:uLnTx/>
                <a:uFillTx/>
                <a:latin typeface="Roboto"/>
                <a:ea typeface="+mn-ea"/>
                <a:cs typeface="+mn-cs"/>
              </a:rPr>
              <a:t>– open and honest communication builds respect, helps address rumors, opens up humanitarian access and prevents reputational risk.</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Empowers people and builds community resilience </a:t>
            </a:r>
            <a:r>
              <a:rPr kumimoji="0" lang="en-US" sz="2400" b="0" i="0" u="none" strike="noStrike" kern="1200" cap="none" spc="0" normalizeH="0" baseline="0" noProof="0" dirty="0">
                <a:ln>
                  <a:noFill/>
                </a:ln>
                <a:solidFill>
                  <a:srgbClr val="5A5A5A"/>
                </a:solidFill>
                <a:effectLst/>
                <a:uLnTx/>
                <a:uFillTx/>
                <a:latin typeface="Roboto"/>
                <a:ea typeface="+mn-ea"/>
                <a:cs typeface="+mn-cs"/>
              </a:rPr>
              <a:t>–People can make informed decisions, find answers to their problems and connect with others to organize their own recovery. </a:t>
            </a:r>
          </a:p>
        </p:txBody>
      </p:sp>
    </p:spTree>
    <p:extLst>
      <p:ext uri="{BB962C8B-B14F-4D97-AF65-F5344CB8AC3E}">
        <p14:creationId xmlns:p14="http://schemas.microsoft.com/office/powerpoint/2010/main" val="2725643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RCCE AND AAP</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vert="horz" lIns="0" tIns="0" rIns="0" bIns="0" rtlCol="0" anchor="t">
            <a:noAutofit/>
          </a:bodyPr>
          <a:lstStyle/>
          <a:p>
            <a:r>
              <a:rPr lang="en-US" dirty="0">
                <a:ea typeface="Roboto"/>
              </a:rPr>
              <a:t>Intersections/Complementarity</a:t>
            </a:r>
            <a:endParaRPr lang="en-US" dirty="0"/>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18FDE"/>
              </a:buClr>
              <a:defRPr/>
            </a:pPr>
            <a:r>
              <a:rPr kumimoji="0" lang="en-US" sz="2100" b="1" i="0" u="none" strike="noStrike" kern="1200" cap="none" spc="0" normalizeH="0" baseline="0" noProof="0" dirty="0">
                <a:ln>
                  <a:noFill/>
                </a:ln>
                <a:solidFill>
                  <a:srgbClr val="5A5A5A"/>
                </a:solidFill>
                <a:effectLst/>
                <a:uLnTx/>
                <a:uFillTx/>
                <a:latin typeface="Roboto"/>
                <a:ea typeface="+mn-ea"/>
                <a:cs typeface="+mn-cs"/>
              </a:rPr>
              <a:t>What </a:t>
            </a:r>
            <a:r>
              <a:rPr lang="en-US" sz="2100" dirty="0">
                <a:solidFill>
                  <a:srgbClr val="5A5A5A"/>
                </a:solidFill>
              </a:rPr>
              <a:t>is the</a:t>
            </a:r>
            <a:r>
              <a:rPr kumimoji="0" lang="en-US" sz="2100" b="1" i="0" u="none" strike="noStrike" kern="1200" cap="none" spc="0" normalizeH="0" baseline="0" noProof="0" dirty="0">
                <a:ln>
                  <a:noFill/>
                </a:ln>
                <a:solidFill>
                  <a:srgbClr val="5A5A5A"/>
                </a:solidFill>
                <a:effectLst/>
                <a:uLnTx/>
                <a:uFillTx/>
                <a:latin typeface="Roboto"/>
                <a:ea typeface="+mn-ea"/>
                <a:cs typeface="+mn-cs"/>
              </a:rPr>
              <a:t> relationship with COVID-19 and RCCE?</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Risk Communication and Community Engagement (RCCE) is the agreed inter-agency terminology for the COVID-19 response.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RCCE and AAP/CE/CCEA are built on the same values and principles – both are community-</a:t>
            </a:r>
            <a:r>
              <a:rPr kumimoji="0" lang="en-US" sz="2100" b="0" i="0" u="none" strike="noStrike" kern="1200" cap="none" spc="0" normalizeH="0" baseline="0" noProof="0" dirty="0" err="1">
                <a:ln>
                  <a:noFill/>
                </a:ln>
                <a:solidFill>
                  <a:srgbClr val="5A5A5A"/>
                </a:solidFill>
                <a:effectLst/>
                <a:uLnTx/>
                <a:uFillTx/>
                <a:latin typeface="Roboto"/>
                <a:ea typeface="+mn-ea"/>
                <a:cs typeface="+mn-cs"/>
              </a:rPr>
              <a:t>centred</a:t>
            </a:r>
            <a:r>
              <a:rPr kumimoji="0" lang="en-US" sz="2100" b="0" i="0" u="none" strike="noStrike" kern="1200" cap="none" spc="0" normalizeH="0" baseline="0" noProof="0" dirty="0">
                <a:ln>
                  <a:noFill/>
                </a:ln>
                <a:solidFill>
                  <a:srgbClr val="5A5A5A"/>
                </a:solidFill>
                <a:effectLst/>
                <a:uLnTx/>
                <a:uFillTx/>
                <a:latin typeface="Roboto"/>
                <a:ea typeface="+mn-ea"/>
                <a:cs typeface="+mn-cs"/>
              </a:rPr>
              <a:t> approaches that enable and empower people to be active in overcoming the risks that they face.</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Risk communication refers to real time exchange of information, opinion and advice between frontline responders and people who are faced with the threat of a disease to their survival, health, economic or social wellbeing.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100" b="0" i="0" u="none" strike="noStrike" kern="1200" cap="none" spc="0" normalizeH="0" baseline="0" noProof="0" dirty="0">
                <a:ln>
                  <a:noFill/>
                </a:ln>
                <a:solidFill>
                  <a:srgbClr val="5A5A5A"/>
                </a:solidFill>
                <a:effectLst/>
                <a:uLnTx/>
                <a:uFillTx/>
                <a:latin typeface="Roboto"/>
                <a:ea typeface="+mn-ea"/>
                <a:cs typeface="+mn-cs"/>
              </a:rPr>
              <a:t>People in the community will not distinguish between an RCCE actor and an AAP/CE actor, so the two groups should work together seamlessly. In some cases, it will be the same partner capacity tasked to do both AAP/CE/CCEA and RCCE, so the collaboration is even more important.</a:t>
            </a:r>
          </a:p>
        </p:txBody>
      </p:sp>
    </p:spTree>
    <p:extLst>
      <p:ext uri="{BB962C8B-B14F-4D97-AF65-F5344CB8AC3E}">
        <p14:creationId xmlns:p14="http://schemas.microsoft.com/office/powerpoint/2010/main" val="58753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RCCE AND AAP</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endParaRPr lang="en-US" dirty="0"/>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grpSp>
        <p:nvGrpSpPr>
          <p:cNvPr id="3" name="Group 2">
            <a:extLst>
              <a:ext uri="{FF2B5EF4-FFF2-40B4-BE49-F238E27FC236}">
                <a16:creationId xmlns:a16="http://schemas.microsoft.com/office/drawing/2014/main" id="{05689646-1AF9-4774-8900-3AB0CA156004}"/>
              </a:ext>
            </a:extLst>
          </p:cNvPr>
          <p:cNvGrpSpPr/>
          <p:nvPr/>
        </p:nvGrpSpPr>
        <p:grpSpPr>
          <a:xfrm>
            <a:off x="1695666" y="1600200"/>
            <a:ext cx="8800668" cy="4994388"/>
            <a:chOff x="55514" y="908242"/>
            <a:chExt cx="8800668" cy="4994388"/>
          </a:xfrm>
        </p:grpSpPr>
        <p:grpSp>
          <p:nvGrpSpPr>
            <p:cNvPr id="7" name="Google Shape;90;p14">
              <a:extLst>
                <a:ext uri="{FF2B5EF4-FFF2-40B4-BE49-F238E27FC236}">
                  <a16:creationId xmlns:a16="http://schemas.microsoft.com/office/drawing/2014/main" id="{C2CF524A-D53D-4C03-A1BD-6F2EA9040868}"/>
                </a:ext>
              </a:extLst>
            </p:cNvPr>
            <p:cNvGrpSpPr/>
            <p:nvPr/>
          </p:nvGrpSpPr>
          <p:grpSpPr>
            <a:xfrm>
              <a:off x="55514" y="1432294"/>
              <a:ext cx="8800668" cy="4470336"/>
              <a:chOff x="-1529169" y="-315245"/>
              <a:chExt cx="12069763" cy="5960448"/>
            </a:xfrm>
          </p:grpSpPr>
          <p:sp>
            <p:nvSpPr>
              <p:cNvPr id="8" name="Google Shape;91;p14">
                <a:extLst>
                  <a:ext uri="{FF2B5EF4-FFF2-40B4-BE49-F238E27FC236}">
                    <a16:creationId xmlns:a16="http://schemas.microsoft.com/office/drawing/2014/main" id="{F74EEFD7-DD95-4E65-8C49-9FC7DB20D241}"/>
                  </a:ext>
                </a:extLst>
              </p:cNvPr>
              <p:cNvSpPr/>
              <p:nvPr/>
            </p:nvSpPr>
            <p:spPr>
              <a:xfrm>
                <a:off x="-1529169" y="-315245"/>
                <a:ext cx="7918973" cy="5960448"/>
              </a:xfrm>
              <a:prstGeom prst="ellipse">
                <a:avLst/>
              </a:prstGeom>
              <a:solidFill>
                <a:srgbClr val="599BD5">
                  <a:alpha val="49803"/>
                </a:srgbClr>
              </a:solidFill>
              <a:ln w="12700" cap="flat" cmpd="sng">
                <a:solidFill>
                  <a:srgbClr val="FFFFFF"/>
                </a:solidFill>
                <a:prstDash val="solid"/>
                <a:miter lim="800000"/>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3748"/>
                  </a:solidFill>
                  <a:effectLst/>
                  <a:uLnTx/>
                  <a:uFillTx/>
                  <a:latin typeface="Arial"/>
                  <a:ea typeface="+mn-ea"/>
                  <a:cs typeface="+mn-cs"/>
                </a:endParaRPr>
              </a:p>
            </p:txBody>
          </p:sp>
          <p:sp>
            <p:nvSpPr>
              <p:cNvPr id="9" name="Google Shape;92;p14">
                <a:extLst>
                  <a:ext uri="{FF2B5EF4-FFF2-40B4-BE49-F238E27FC236}">
                    <a16:creationId xmlns:a16="http://schemas.microsoft.com/office/drawing/2014/main" id="{941603EC-3488-4079-A844-1BF17A98F3E7}"/>
                  </a:ext>
                </a:extLst>
              </p:cNvPr>
              <p:cNvSpPr txBox="1"/>
              <p:nvPr/>
            </p:nvSpPr>
            <p:spPr>
              <a:xfrm>
                <a:off x="-423367" y="387619"/>
                <a:ext cx="4565894" cy="4554718"/>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3748"/>
                  </a:buClr>
                  <a:buSzPts val="1000"/>
                  <a:buFontTx/>
                  <a:buNone/>
                  <a:tabLst/>
                  <a:defRPr/>
                </a:pPr>
                <a:r>
                  <a:rPr kumimoji="0" lang="en-US" sz="750" b="1" i="0" u="none" strike="noStrike" kern="0" cap="none" spc="0" normalizeH="0" baseline="0" noProof="0">
                    <a:ln>
                      <a:noFill/>
                    </a:ln>
                    <a:solidFill>
                      <a:srgbClr val="003748"/>
                    </a:solidFill>
                    <a:effectLst/>
                    <a:uLnTx/>
                    <a:uFillTx/>
                    <a:latin typeface="Calibri"/>
                    <a:ea typeface="Calibri"/>
                    <a:cs typeface="Calibri"/>
                    <a:sym typeface="Calibri"/>
                  </a:rPr>
                  <a:t>                     </a:t>
                </a:r>
                <a:endParaRPr kumimoji="0" sz="750" b="0" i="0" u="none"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263"/>
                  </a:spcBef>
                  <a:spcAft>
                    <a:spcPts val="0"/>
                  </a:spcAft>
                  <a:buClr>
                    <a:srgbClr val="003748"/>
                  </a:buClr>
                  <a:buSzPts val="1000"/>
                  <a:buFontTx/>
                  <a:buNone/>
                  <a:tabLst/>
                  <a:defRPr/>
                </a:pPr>
                <a:endParaRPr kumimoji="0" sz="750" b="0" i="0" u="none"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263"/>
                  </a:spcBef>
                  <a:spcAft>
                    <a:spcPts val="0"/>
                  </a:spcAft>
                  <a:buClr>
                    <a:srgbClr val="003748"/>
                  </a:buClr>
                  <a:buSzPts val="1000"/>
                  <a:buFontTx/>
                  <a:buNone/>
                  <a:tabLst/>
                  <a:defRPr/>
                </a:pPr>
                <a:endParaRPr kumimoji="0" sz="750" b="0" i="0" u="none"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263"/>
                  </a:spcBef>
                  <a:spcAft>
                    <a:spcPts val="0"/>
                  </a:spcAft>
                  <a:buClr>
                    <a:srgbClr val="003748"/>
                  </a:buClr>
                  <a:buSzPts val="1000"/>
                  <a:buFontTx/>
                  <a:buNone/>
                  <a:tabLst/>
                  <a:defRPr/>
                </a:pPr>
                <a:endParaRPr kumimoji="0" sz="750" b="0" i="0" u="none"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263"/>
                  </a:spcBef>
                  <a:spcAft>
                    <a:spcPts val="0"/>
                  </a:spcAft>
                  <a:buClr>
                    <a:srgbClr val="003748"/>
                  </a:buClr>
                  <a:buSzPts val="1000"/>
                  <a:buFontTx/>
                  <a:buNone/>
                  <a:tabLst/>
                  <a:defRPr/>
                </a:pPr>
                <a:endParaRPr kumimoji="0" sz="750" b="0" i="0" u="none" strike="noStrike" kern="0" cap="none" spc="0" normalizeH="0" baseline="0" noProof="0">
                  <a:ln>
                    <a:noFill/>
                  </a:ln>
                  <a:solidFill>
                    <a:srgbClr val="003748"/>
                  </a:solidFill>
                  <a:effectLst/>
                  <a:uLnTx/>
                  <a:uFillTx/>
                  <a:latin typeface="Calibri"/>
                  <a:ea typeface="Calibri"/>
                  <a:cs typeface="Calibri"/>
                  <a:sym typeface="Calibri"/>
                </a:endParaRPr>
              </a:p>
            </p:txBody>
          </p:sp>
          <p:sp>
            <p:nvSpPr>
              <p:cNvPr id="10" name="Google Shape;93;p14">
                <a:extLst>
                  <a:ext uri="{FF2B5EF4-FFF2-40B4-BE49-F238E27FC236}">
                    <a16:creationId xmlns:a16="http://schemas.microsoft.com/office/drawing/2014/main" id="{9D39E7B5-FBD3-4132-B4D3-715ED5665542}"/>
                  </a:ext>
                </a:extLst>
              </p:cNvPr>
              <p:cNvSpPr/>
              <p:nvPr/>
            </p:nvSpPr>
            <p:spPr>
              <a:xfrm>
                <a:off x="1529178" y="-315245"/>
                <a:ext cx="9011416" cy="5960448"/>
              </a:xfrm>
              <a:prstGeom prst="ellipse">
                <a:avLst/>
              </a:prstGeom>
              <a:solidFill>
                <a:srgbClr val="599BD5">
                  <a:alpha val="49803"/>
                </a:srgbClr>
              </a:solidFill>
              <a:ln w="12700" cap="flat" cmpd="sng">
                <a:solidFill>
                  <a:srgbClr val="FFFFFF"/>
                </a:solidFill>
                <a:prstDash val="solid"/>
                <a:miter lim="800000"/>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3748"/>
                  </a:solidFill>
                  <a:effectLst/>
                  <a:uLnTx/>
                  <a:uFillTx/>
                  <a:latin typeface="Arial"/>
                  <a:ea typeface="+mn-ea"/>
                  <a:cs typeface="+mn-cs"/>
                </a:endParaRPr>
              </a:p>
            </p:txBody>
          </p:sp>
          <p:sp>
            <p:nvSpPr>
              <p:cNvPr id="11" name="Google Shape;94;p14">
                <a:extLst>
                  <a:ext uri="{FF2B5EF4-FFF2-40B4-BE49-F238E27FC236}">
                    <a16:creationId xmlns:a16="http://schemas.microsoft.com/office/drawing/2014/main" id="{7241389B-8E0E-4F98-95F2-E97ABFC71A3E}"/>
                  </a:ext>
                </a:extLst>
              </p:cNvPr>
              <p:cNvSpPr txBox="1"/>
              <p:nvPr/>
            </p:nvSpPr>
            <p:spPr>
              <a:xfrm>
                <a:off x="4086472" y="387619"/>
                <a:ext cx="5195771" cy="4554718"/>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3748"/>
                  </a:buClr>
                  <a:buSzPts val="1400"/>
                  <a:buFontTx/>
                  <a:buNone/>
                  <a:tabLst/>
                  <a:defRPr/>
                </a:pPr>
                <a:endParaRPr kumimoji="0" sz="10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368"/>
                  </a:spcBef>
                  <a:spcAft>
                    <a:spcPts val="0"/>
                  </a:spcAft>
                  <a:buClr>
                    <a:srgbClr val="003748"/>
                  </a:buClr>
                  <a:buSzPts val="1400"/>
                  <a:buFontTx/>
                  <a:buNone/>
                  <a:tabLst/>
                  <a:defRPr/>
                </a:pPr>
                <a:endParaRPr kumimoji="0" sz="10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368"/>
                  </a:spcBef>
                  <a:spcAft>
                    <a:spcPts val="0"/>
                  </a:spcAft>
                  <a:buClr>
                    <a:srgbClr val="003748"/>
                  </a:buClr>
                  <a:buSzPts val="1400"/>
                  <a:buFontTx/>
                  <a:buNone/>
                  <a:tabLst/>
                  <a:defRPr/>
                </a:pPr>
                <a:endParaRPr kumimoji="0" sz="10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368"/>
                  </a:spcBef>
                  <a:spcAft>
                    <a:spcPts val="0"/>
                  </a:spcAft>
                  <a:buClr>
                    <a:srgbClr val="003748"/>
                  </a:buClr>
                  <a:buSzPts val="1400"/>
                  <a:buFontTx/>
                  <a:buNone/>
                  <a:tabLst/>
                  <a:defRPr/>
                </a:pPr>
                <a:endParaRPr kumimoji="0" sz="10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36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58"/>
                  </a:spcBef>
                  <a:spcAft>
                    <a:spcPts val="0"/>
                  </a:spcAft>
                  <a:buClr>
                    <a:srgbClr val="003748"/>
                  </a:buClr>
                  <a:buSzPts val="600"/>
                  <a:buFontTx/>
                  <a:buNone/>
                  <a:tabLst/>
                  <a:defRPr/>
                </a:pPr>
                <a:endParaRPr kumimoji="0" sz="450" b="1" i="0" u="sng" strike="noStrike" kern="0" cap="none" spc="0" normalizeH="0" baseline="0" noProof="0">
                  <a:ln>
                    <a:noFill/>
                  </a:ln>
                  <a:solidFill>
                    <a:srgbClr val="003748"/>
                  </a:solidFill>
                  <a:effectLst/>
                  <a:uLnTx/>
                  <a:uFillTx/>
                  <a:latin typeface="Calibri"/>
                  <a:ea typeface="Calibri"/>
                  <a:cs typeface="Calibri"/>
                  <a:sym typeface="Calibri"/>
                </a:endParaRPr>
              </a:p>
            </p:txBody>
          </p:sp>
        </p:grpSp>
        <p:sp>
          <p:nvSpPr>
            <p:cNvPr id="12" name="Google Shape;95;p14">
              <a:extLst>
                <a:ext uri="{FF2B5EF4-FFF2-40B4-BE49-F238E27FC236}">
                  <a16:creationId xmlns:a16="http://schemas.microsoft.com/office/drawing/2014/main" id="{F328E9FB-0C9C-4C9C-9B13-D920EAEB4BE0}"/>
                </a:ext>
              </a:extLst>
            </p:cNvPr>
            <p:cNvSpPr txBox="1"/>
            <p:nvPr/>
          </p:nvSpPr>
          <p:spPr>
            <a:xfrm>
              <a:off x="2346095" y="908242"/>
              <a:ext cx="4720950" cy="276975"/>
            </a:xfrm>
            <a:prstGeom prst="rect">
              <a:avLst/>
            </a:prstGeom>
            <a:noFill/>
            <a:ln>
              <a:noFill/>
            </a:ln>
          </p:spPr>
          <p:txBody>
            <a:bodyPr spcFirstLastPara="1"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3748"/>
                  </a:solidFill>
                  <a:effectLst/>
                  <a:uLnTx/>
                  <a:uFillTx/>
                  <a:latin typeface="Calibri"/>
                  <a:ea typeface="Calibri"/>
                  <a:cs typeface="Calibri"/>
                  <a:sym typeface="Calibri"/>
                </a:rPr>
                <a:t>Benefits of strengthening coordination between RCCE and AAP/CE approaches </a:t>
              </a:r>
              <a:endParaRPr kumimoji="0" sz="1350" b="0" i="0" u="none" strike="noStrike" kern="1200" cap="none" spc="0" normalizeH="0" baseline="0" noProof="0">
                <a:ln>
                  <a:noFill/>
                </a:ln>
                <a:solidFill>
                  <a:srgbClr val="003748"/>
                </a:solidFill>
                <a:effectLst/>
                <a:uLnTx/>
                <a:uFillTx/>
                <a:latin typeface="Calibri"/>
                <a:ea typeface="Calibri"/>
                <a:cs typeface="Calibri"/>
                <a:sym typeface="Calibri"/>
              </a:endParaRPr>
            </a:p>
          </p:txBody>
        </p:sp>
        <p:sp>
          <p:nvSpPr>
            <p:cNvPr id="13" name="Google Shape;96;p14">
              <a:extLst>
                <a:ext uri="{FF2B5EF4-FFF2-40B4-BE49-F238E27FC236}">
                  <a16:creationId xmlns:a16="http://schemas.microsoft.com/office/drawing/2014/main" id="{C26C69A8-3F11-4E8A-8697-FBF726CB6ACA}"/>
                </a:ext>
              </a:extLst>
            </p:cNvPr>
            <p:cNvSpPr txBox="1"/>
            <p:nvPr/>
          </p:nvSpPr>
          <p:spPr>
            <a:xfrm>
              <a:off x="5870006" y="1821263"/>
              <a:ext cx="2357550" cy="3994425"/>
            </a:xfrm>
            <a:prstGeom prst="rect">
              <a:avLst/>
            </a:prstGeom>
            <a:noFill/>
            <a:ln>
              <a:noFill/>
            </a:ln>
          </p:spPr>
          <p:txBody>
            <a:bodyPr spcFirstLastPara="1"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3748"/>
                  </a:solidFill>
                  <a:effectLst/>
                  <a:uLnTx/>
                  <a:uFillTx/>
                  <a:latin typeface="Calibri"/>
                  <a:ea typeface="Calibri"/>
                  <a:cs typeface="Calibri"/>
                  <a:sym typeface="Calibri"/>
                </a:rPr>
                <a:t>Accountability to Affected Populations/Community Engagement </a:t>
              </a:r>
              <a:endParaRPr kumimoji="0" sz="1500" b="0" i="0" u="none" strike="noStrike" kern="1200" cap="none" spc="0" normalizeH="0" baseline="0" noProof="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1"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Assesses information &amp; communications preferences and needs within the  community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Manage feedback mechanisms, analysing trends and referring to relevant actors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Closing the feedback loop by reporting back to the community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Collaborate with clusters to manage people-centred engagement campaigns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Ensure all diversities can benefit from AAP strategies and that marginalized voices are heard</a:t>
              </a:r>
              <a:endParaRPr kumimoji="0" sz="1350" b="0" i="0" u="none" strike="noStrike" kern="1200" cap="none" spc="0" normalizeH="0" baseline="0" noProof="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Ensure feedback mechanisms can manage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complaints of a sensitive nature and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that PSEA programmes are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informed by community voices</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 b="1"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 b="1"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50" b="1" i="0" u="sng" strike="noStrike" kern="1200" cap="none" spc="0" normalizeH="0" baseline="0" noProof="0">
                <a:ln>
                  <a:noFill/>
                </a:ln>
                <a:solidFill>
                  <a:srgbClr val="003748"/>
                </a:solidFill>
                <a:effectLst/>
                <a:uLnTx/>
                <a:uFillTx/>
                <a:latin typeface="Calibri"/>
                <a:ea typeface="Calibri"/>
                <a:cs typeface="Calibri"/>
                <a:sym typeface="Calibri"/>
              </a:endParaRPr>
            </a:p>
          </p:txBody>
        </p:sp>
        <p:sp>
          <p:nvSpPr>
            <p:cNvPr id="14" name="Google Shape;97;p14">
              <a:extLst>
                <a:ext uri="{FF2B5EF4-FFF2-40B4-BE49-F238E27FC236}">
                  <a16:creationId xmlns:a16="http://schemas.microsoft.com/office/drawing/2014/main" id="{D45BDB71-28CD-4A45-A477-5F0CF083CD45}"/>
                </a:ext>
              </a:extLst>
            </p:cNvPr>
            <p:cNvSpPr txBox="1"/>
            <p:nvPr/>
          </p:nvSpPr>
          <p:spPr>
            <a:xfrm>
              <a:off x="533056" y="1679344"/>
              <a:ext cx="2424890" cy="3474027"/>
            </a:xfrm>
            <a:prstGeom prst="rect">
              <a:avLst/>
            </a:prstGeom>
            <a:noFill/>
            <a:ln>
              <a:noFill/>
            </a:ln>
          </p:spPr>
          <p:txBody>
            <a:bodyPr spcFirstLastPara="1"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3748"/>
                  </a:solidFill>
                  <a:effectLst/>
                  <a:uLnTx/>
                  <a:uFillTx/>
                  <a:latin typeface="Calibri"/>
                  <a:ea typeface="Calibri"/>
                  <a:cs typeface="Calibri"/>
                  <a:sym typeface="Calibri"/>
                </a:rPr>
                <a:t> </a:t>
              </a:r>
              <a:endParaRPr kumimoji="0" sz="1500" b="1"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3748"/>
                  </a:solidFill>
                  <a:effectLst/>
                  <a:uLnTx/>
                  <a:uFillTx/>
                  <a:latin typeface="Calibri"/>
                  <a:ea typeface="Calibri"/>
                  <a:cs typeface="Calibri"/>
                  <a:sym typeface="Calibri"/>
                </a:rPr>
                <a:t>Risk Communication </a:t>
              </a:r>
              <a:endParaRPr kumimoji="0" sz="1500" b="1"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3748"/>
                  </a:solidFill>
                  <a:effectLst/>
                  <a:uLnTx/>
                  <a:uFillTx/>
                  <a:latin typeface="Calibri"/>
                  <a:ea typeface="Calibri"/>
                  <a:cs typeface="Calibri"/>
                  <a:sym typeface="Calibri"/>
                </a:rPr>
                <a:t>and Community Engagement  </a:t>
              </a:r>
              <a:endParaRPr kumimoji="0" sz="1500" b="0" i="0" u="none" strike="noStrike" kern="1200" cap="none" spc="0" normalizeH="0" baseline="0" noProof="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1" i="0" u="sng"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Assesses information needs/landscape, risk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perceptions,  believe systems,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dynamics of  different community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Plans engagement and behaviour 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strategies based  on the assessment </a:t>
              </a:r>
              <a:endParaRPr kumimoji="0" sz="1350" b="0" i="0" u="none" strike="noStrike" kern="1200" cap="none" spc="0" normalizeH="0" baseline="0" noProof="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Initiates and maintains positive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behaviors to reduce risks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037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Enables communities to lead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response efforts  and promote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participatory planning</a:t>
              </a:r>
              <a:endParaRPr kumimoji="0" lang="en-US" sz="1350" b="0" i="0" u="none" strike="noStrike" kern="1200" cap="none" spc="0" normalizeH="0" baseline="0" noProof="0">
                <a:ln>
                  <a:noFill/>
                </a:ln>
                <a:solidFill>
                  <a:srgbClr val="003748"/>
                </a:solidFill>
                <a:effectLst/>
                <a:uLnTx/>
                <a:uFillTx/>
                <a:latin typeface="Arial"/>
                <a:ea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3748"/>
                  </a:solidFill>
                  <a:effectLst/>
                  <a:uLnTx/>
                  <a:uFillTx/>
                  <a:latin typeface="Calibri"/>
                  <a:ea typeface="Calibri"/>
                  <a:cs typeface="Calibri"/>
                  <a:sym typeface="Calibri"/>
                </a:rPr>
                <a:t>Promote and support the use of socio-</a:t>
              </a:r>
              <a:r>
                <a:rPr kumimoji="0" lang="en-US" sz="750" b="0" i="0" u="none" strike="noStrike" kern="1200" cap="none" spc="0" normalizeH="0" baseline="0" noProof="0" err="1">
                  <a:ln>
                    <a:noFill/>
                  </a:ln>
                  <a:solidFill>
                    <a:srgbClr val="003748"/>
                  </a:solidFill>
                  <a:effectLst/>
                  <a:uLnTx/>
                  <a:uFillTx/>
                  <a:latin typeface="Calibri"/>
                  <a:ea typeface="Calibri"/>
                  <a:cs typeface="Calibri"/>
                  <a:sym typeface="Calibri"/>
                </a:rPr>
                <a:t>behavioural</a:t>
              </a:r>
              <a:r>
                <a:rPr kumimoji="0" lang="en-US" sz="750" b="0" i="0" u="none" strike="noStrike" kern="1200" cap="none" spc="0" normalizeH="0" baseline="0" noProof="0">
                  <a:ln>
                    <a:noFill/>
                  </a:ln>
                  <a:solidFill>
                    <a:srgbClr val="003748"/>
                  </a:solidFill>
                  <a:effectLst/>
                  <a:uLnTx/>
                  <a:uFillTx/>
                  <a:latin typeface="Calibri"/>
                  <a:ea typeface="Calibri"/>
                  <a:cs typeface="Calibri"/>
                  <a:sym typeface="Calibri"/>
                </a:rPr>
                <a:t> information for effective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3748"/>
                </a:buClr>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Collect and amplifies community feedback to </a:t>
              </a:r>
              <a:endParaRPr kumimoji="0" sz="825"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3748"/>
                </a:buClr>
                <a:buSzTx/>
                <a:buFontTx/>
                <a:buNone/>
                <a:tabLst/>
                <a:defRPr/>
              </a:pPr>
              <a:r>
                <a:rPr kumimoji="0" lang="en-US" sz="825" b="0" i="0" u="none" strike="noStrike" kern="1200" cap="none" spc="0" normalizeH="0" baseline="0" noProof="0">
                  <a:ln>
                    <a:noFill/>
                  </a:ln>
                  <a:solidFill>
                    <a:srgbClr val="003748"/>
                  </a:solidFill>
                  <a:effectLst/>
                  <a:uLnTx/>
                  <a:uFillTx/>
                  <a:latin typeface="Calibri"/>
                  <a:ea typeface="Calibri"/>
                  <a:cs typeface="Calibri"/>
                  <a:sym typeface="Calibri"/>
                </a:rPr>
                <a:t>influence decision-making and inform community engagement and behaviour change approaches</a:t>
              </a:r>
              <a:endParaRPr kumimoji="0" sz="750" b="0" i="0" u="none" strike="noStrike" kern="1200" cap="none" spc="0" normalizeH="0" baseline="0" noProof="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3748"/>
                </a:solidFill>
                <a:effectLst/>
                <a:uLnTx/>
                <a:uFillTx/>
                <a:latin typeface="Calibri"/>
                <a:ea typeface="Calibri"/>
                <a:cs typeface="Calibri"/>
                <a:sym typeface="Calibri"/>
              </a:endParaRPr>
            </a:p>
          </p:txBody>
        </p:sp>
        <p:sp>
          <p:nvSpPr>
            <p:cNvPr id="15" name="Google Shape;98;p14">
              <a:extLst>
                <a:ext uri="{FF2B5EF4-FFF2-40B4-BE49-F238E27FC236}">
                  <a16:creationId xmlns:a16="http://schemas.microsoft.com/office/drawing/2014/main" id="{7F760508-375D-474A-9C3C-5929EBEAE31C}"/>
                </a:ext>
              </a:extLst>
            </p:cNvPr>
            <p:cNvSpPr txBox="1"/>
            <p:nvPr/>
          </p:nvSpPr>
          <p:spPr>
            <a:xfrm>
              <a:off x="2722418" y="1821270"/>
              <a:ext cx="3027219" cy="3474028"/>
            </a:xfrm>
            <a:prstGeom prst="rect">
              <a:avLst/>
            </a:prstGeom>
            <a:noFill/>
            <a:ln>
              <a:noFill/>
            </a:ln>
          </p:spPr>
          <p:txBody>
            <a:bodyPr spcFirstLastPara="1"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People can speak to any actor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(AAP or RCCE) and trust that their needs,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concerns and feedback will be dealt with regardless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Strengthen participatory planning with communities</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People trust that sensitive complaints, regardless of who they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report them to, will be handled and referred to the appropriate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entities for follow-up</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The changing protection risks that COVID exposes are understood and PSEA/GBV/AAP/RCCE interventions are adjusted accordingly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Changing patterns of exclusion are understood and engagement practices are adjusted accordingly to reach </a:t>
              </a:r>
              <a:r>
                <a:rPr kumimoji="0" lang="en-US" sz="825" b="1" i="0" u="none" strike="noStrike" kern="1200" cap="none" spc="0" normalizeH="0" baseline="0" noProof="0" dirty="0" err="1">
                  <a:ln>
                    <a:noFill/>
                  </a:ln>
                  <a:solidFill>
                    <a:srgbClr val="003748"/>
                  </a:solidFill>
                  <a:effectLst/>
                  <a:uLnTx/>
                  <a:uFillTx/>
                  <a:latin typeface="Calibri"/>
                  <a:ea typeface="Calibri"/>
                  <a:cs typeface="Calibri"/>
                  <a:sym typeface="Calibri"/>
                </a:rPr>
                <a:t>marginalised</a:t>
              </a: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groups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Avoid duplication/gaps in engagement; clarity on who does what in response to community feedback</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Actors with established community trust can engage communities with technical content on COVID-19 as well as other humanitarian needs</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Efficiency – community insights and feedback mechanisms can be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used to inform public health and humanitarian approaches</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Shared learning to inform </a:t>
              </a:r>
              <a:r>
                <a:rPr kumimoji="0" lang="en-US" sz="825" b="1" i="0" u="none" strike="noStrike" kern="1200" cap="none" spc="0" normalizeH="0" baseline="0" noProof="0" dirty="0" err="1">
                  <a:ln>
                    <a:noFill/>
                  </a:ln>
                  <a:solidFill>
                    <a:srgbClr val="003748"/>
                  </a:solidFill>
                  <a:effectLst/>
                  <a:uLnTx/>
                  <a:uFillTx/>
                  <a:latin typeface="Calibri"/>
                  <a:ea typeface="Calibri"/>
                  <a:cs typeface="Calibri"/>
                  <a:sym typeface="Calibri"/>
                </a:rPr>
                <a:t>programme</a:t>
              </a: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adaptations by AAP WG and clusters, </a:t>
              </a:r>
              <a:endParaRPr kumimoji="0" sz="1350" b="0" i="0" u="none" strike="noStrike" kern="1200" cap="none" spc="0" normalizeH="0" baseline="0" noProof="0" dirty="0">
                <a:ln>
                  <a:noFill/>
                </a:ln>
                <a:solidFill>
                  <a:srgbClr val="00374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3748"/>
                  </a:solidFill>
                  <a:effectLst/>
                  <a:uLnTx/>
                  <a:uFillTx/>
                  <a:latin typeface="Calibri"/>
                  <a:ea typeface="Calibri"/>
                  <a:cs typeface="Calibri"/>
                  <a:sym typeface="Calibri"/>
                </a:rPr>
                <a:t>as well as RCCE</a:t>
              </a:r>
              <a:endParaRPr kumimoji="0" sz="825" b="1" i="0" u="none" strike="noStrike" kern="1200" cap="none" spc="0" normalizeH="0" baseline="0" noProof="0" dirty="0">
                <a:ln>
                  <a:noFill/>
                </a:ln>
                <a:solidFill>
                  <a:srgbClr val="003748"/>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dirty="0">
                <a:ln>
                  <a:noFill/>
                </a:ln>
                <a:solidFill>
                  <a:srgbClr val="003748"/>
                </a:solidFill>
                <a:effectLst/>
                <a:uLnTx/>
                <a:uFillTx/>
                <a:latin typeface="Calibri"/>
                <a:ea typeface="Calibri"/>
                <a:cs typeface="Calibri"/>
                <a:sym typeface="Calibri"/>
              </a:endParaRPr>
            </a:p>
          </p:txBody>
        </p:sp>
        <p:sp>
          <p:nvSpPr>
            <p:cNvPr id="17" name="Google Shape;99;p14">
              <a:extLst>
                <a:ext uri="{FF2B5EF4-FFF2-40B4-BE49-F238E27FC236}">
                  <a16:creationId xmlns:a16="http://schemas.microsoft.com/office/drawing/2014/main" id="{05C3A055-4EB5-4BDD-8DF8-5A66CFEABF4E}"/>
                </a:ext>
              </a:extLst>
            </p:cNvPr>
            <p:cNvSpPr/>
            <p:nvPr/>
          </p:nvSpPr>
          <p:spPr>
            <a:xfrm>
              <a:off x="4070681" y="1185244"/>
              <a:ext cx="421200" cy="494100"/>
            </a:xfrm>
            <a:prstGeom prst="downArrow">
              <a:avLst>
                <a:gd name="adj1" fmla="val 50000"/>
                <a:gd name="adj2" fmla="val 50000"/>
              </a:avLst>
            </a:prstGeom>
            <a:solidFill>
              <a:srgbClr val="FFFFFF"/>
            </a:solidFill>
            <a:ln w="9525" cap="flat" cmpd="sng">
              <a:solidFill>
                <a:srgbClr val="013748"/>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3748"/>
                </a:solidFill>
                <a:effectLst/>
                <a:uLnTx/>
                <a:uFillTx/>
                <a:latin typeface="Arial"/>
                <a:ea typeface="+mn-ea"/>
                <a:cs typeface="+mn-cs"/>
              </a:endParaRPr>
            </a:p>
          </p:txBody>
        </p:sp>
      </p:grpSp>
    </p:spTree>
    <p:extLst>
      <p:ext uri="{BB962C8B-B14F-4D97-AF65-F5344CB8AC3E}">
        <p14:creationId xmlns:p14="http://schemas.microsoft.com/office/powerpoint/2010/main" val="308804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0882486-A981-4869-AEB2-4C49971C26BA}"/>
              </a:ext>
            </a:extLst>
          </p:cNvPr>
          <p:cNvSpPr>
            <a:spLocks noGrp="1"/>
          </p:cNvSpPr>
          <p:nvPr>
            <p:ph type="body" sz="quarter" idx="21"/>
          </p:nvPr>
        </p:nvSpPr>
        <p:spPr/>
        <p:txBody>
          <a:bodyPr/>
          <a:lstStyle/>
          <a:p>
            <a:r>
              <a:rPr lang="en-US" dirty="0"/>
              <a:t>7</a:t>
            </a:r>
          </a:p>
        </p:txBody>
      </p:sp>
      <p:sp>
        <p:nvSpPr>
          <p:cNvPr id="5" name="Text Placeholder 4">
            <a:extLst>
              <a:ext uri="{FF2B5EF4-FFF2-40B4-BE49-F238E27FC236}">
                <a16:creationId xmlns:a16="http://schemas.microsoft.com/office/drawing/2014/main" id="{64E8F98F-45D6-4674-A7AE-300D58A1565D}"/>
              </a:ext>
            </a:extLst>
          </p:cNvPr>
          <p:cNvSpPr>
            <a:spLocks noGrp="1"/>
          </p:cNvSpPr>
          <p:nvPr>
            <p:ph type="body" sz="quarter" idx="22"/>
          </p:nvPr>
        </p:nvSpPr>
        <p:spPr>
          <a:xfrm>
            <a:off x="4419600" y="3735387"/>
            <a:ext cx="5867400" cy="1293813"/>
          </a:xfrm>
        </p:spPr>
        <p:txBody>
          <a:bodyPr/>
          <a:lstStyle/>
          <a:p>
            <a:r>
              <a:rPr lang="en-US" dirty="0"/>
              <a:t>Conflict and AAP</a:t>
            </a:r>
          </a:p>
        </p:txBody>
      </p:sp>
    </p:spTree>
    <p:extLst>
      <p:ext uri="{BB962C8B-B14F-4D97-AF65-F5344CB8AC3E}">
        <p14:creationId xmlns:p14="http://schemas.microsoft.com/office/powerpoint/2010/main" val="874055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CONFLICT AND AAP</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vert="horz" lIns="0" tIns="0" rIns="0" bIns="0" rtlCol="0" anchor="t">
            <a:noAutofit/>
          </a:bodyPr>
          <a:lstStyle/>
          <a:p>
            <a:r>
              <a:rPr lang="en-US" dirty="0">
                <a:ea typeface="Roboto"/>
              </a:rPr>
              <a:t>Community </a:t>
            </a:r>
            <a:r>
              <a:rPr lang="en-US" dirty="0" err="1">
                <a:ea typeface="Roboto"/>
              </a:rPr>
              <a:t>engagment</a:t>
            </a:r>
            <a:r>
              <a:rPr lang="en-US" dirty="0">
                <a:ea typeface="Roboto"/>
              </a:rPr>
              <a:t> in complex settings</a:t>
            </a:r>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What </a:t>
            </a:r>
            <a:r>
              <a:rPr lang="en-US" dirty="0">
                <a:solidFill>
                  <a:srgbClr val="5A5A5A"/>
                </a:solidFill>
              </a:rPr>
              <a:t>are</a:t>
            </a:r>
            <a:r>
              <a:rPr kumimoji="0" lang="en-US" sz="2400" b="1" i="0" u="none" strike="noStrike" kern="1200" cap="none" spc="0" normalizeH="0" baseline="0" noProof="0" dirty="0">
                <a:ln>
                  <a:noFill/>
                </a:ln>
                <a:solidFill>
                  <a:srgbClr val="5A5A5A"/>
                </a:solidFill>
                <a:effectLst/>
                <a:uLnTx/>
                <a:uFillTx/>
                <a:latin typeface="Roboto"/>
                <a:ea typeface="+mn-ea"/>
                <a:cs typeface="+mn-cs"/>
              </a:rPr>
              <a:t> the </a:t>
            </a:r>
            <a:r>
              <a:rPr lang="en-US" dirty="0">
                <a:solidFill>
                  <a:srgbClr val="5A5A5A"/>
                </a:solidFill>
              </a:rPr>
              <a:t>issues</a:t>
            </a:r>
            <a:r>
              <a:rPr kumimoji="0" lang="en-US" sz="2400" b="1" i="0" u="none" strike="noStrike" kern="1200" cap="none" spc="0" normalizeH="0" baseline="0" noProof="0" dirty="0">
                <a:ln>
                  <a:noFill/>
                </a:ln>
                <a:solidFill>
                  <a:srgbClr val="5A5A5A"/>
                </a:solidFill>
                <a:effectLst/>
                <a:uLnTx/>
                <a:uFillTx/>
                <a:latin typeface="Roboto"/>
                <a:ea typeface="+mn-ea"/>
                <a:cs typeface="+mn-cs"/>
              </a:rPr>
              <a:t>?</a:t>
            </a:r>
          </a:p>
          <a:p>
            <a:pPr marL="342900" indent="-342900">
              <a:buClr>
                <a:srgbClr val="418FDE"/>
              </a:buClr>
              <a:buFont typeface="Arial" panose="020B0604020202020204" pitchFamily="34" charset="0"/>
              <a:buChar char="•"/>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Engagement with people in </a:t>
            </a:r>
            <a:r>
              <a:rPr lang="en-US" b="0" dirty="0">
                <a:solidFill>
                  <a:srgbClr val="5A5A5A"/>
                </a:solidFill>
              </a:rPr>
              <a:t>conflict crises </a:t>
            </a:r>
            <a:r>
              <a:rPr kumimoji="0" lang="en-US" sz="2400" b="0" i="0" u="none" strike="noStrike" kern="1200" cap="none" spc="0" normalizeH="0" baseline="0" noProof="0" dirty="0">
                <a:ln>
                  <a:noFill/>
                </a:ln>
                <a:solidFill>
                  <a:srgbClr val="5A5A5A"/>
                </a:solidFill>
                <a:effectLst/>
                <a:uLnTx/>
                <a:uFillTx/>
                <a:latin typeface="Roboto"/>
                <a:ea typeface="+mn-ea"/>
                <a:cs typeface="+mn-cs"/>
              </a:rPr>
              <a:t>remains an area that has seen the least progress in recent years.</a:t>
            </a:r>
          </a:p>
          <a:p>
            <a:pPr marL="342900" indent="-342900">
              <a:buClr>
                <a:srgbClr val="418FDE"/>
              </a:buClr>
              <a:buFont typeface="Arial" panose="020B0604020202020204" pitchFamily="34" charset="0"/>
              <a:buChar char="•"/>
              <a:defRPr/>
            </a:pPr>
            <a:r>
              <a:rPr lang="en-US" b="0" dirty="0">
                <a:solidFill>
                  <a:srgbClr val="5A5A5A"/>
                </a:solidFill>
              </a:rPr>
              <a:t>Biases and power imbalances exist within and between communities affected by conflict; rumors, misinformation and propaganda are common. There is constant change and disruption; unique sets of expectations from those affected by the violence and those party to it; and an erosion of trust and proximity to communities themselves.</a:t>
            </a:r>
            <a:endParaRPr lang="en-US" dirty="0">
              <a:ea typeface="+mn-ea"/>
              <a:cs typeface="+mn-cs"/>
            </a:endParaRPr>
          </a:p>
          <a:p>
            <a:pPr marL="342900" indent="-342900">
              <a:buClr>
                <a:srgbClr val="418FDE"/>
              </a:buClr>
              <a:buFont typeface="Arial" panose="020B0604020202020204" pitchFamily="34" charset="0"/>
              <a:buChar char="•"/>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These issues need to be taken into consideration in all of our </a:t>
            </a:r>
            <a:r>
              <a:rPr lang="en-US" b="0" dirty="0">
                <a:solidFill>
                  <a:srgbClr val="5A5A5A"/>
                </a:solidFill>
              </a:rPr>
              <a:t>efforts to engage</a:t>
            </a:r>
            <a:r>
              <a:rPr kumimoji="0" lang="en-US" sz="2400" b="0" i="0" u="none" strike="noStrike" kern="1200" cap="none" spc="0" normalizeH="0" baseline="0" noProof="0" dirty="0">
                <a:ln>
                  <a:noFill/>
                </a:ln>
                <a:solidFill>
                  <a:srgbClr val="5A5A5A"/>
                </a:solidFill>
                <a:effectLst/>
                <a:uLnTx/>
                <a:uFillTx/>
                <a:latin typeface="Roboto"/>
                <a:ea typeface="+mn-ea"/>
                <a:cs typeface="+mn-cs"/>
              </a:rPr>
              <a:t> with communities.</a:t>
            </a:r>
          </a:p>
        </p:txBody>
      </p:sp>
    </p:spTree>
    <p:extLst>
      <p:ext uri="{BB962C8B-B14F-4D97-AF65-F5344CB8AC3E}">
        <p14:creationId xmlns:p14="http://schemas.microsoft.com/office/powerpoint/2010/main" val="4150376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p:txBody>
          <a:bodyPr/>
          <a:lstStyle/>
          <a:p>
            <a:r>
              <a:rPr lang="en-US" dirty="0"/>
              <a:t>CONFLICT AND AAP</a:t>
            </a:r>
          </a:p>
        </p:txBody>
      </p:sp>
      <p:sp>
        <p:nvSpPr>
          <p:cNvPr id="5" name="Text Placeholder 4">
            <a:extLst>
              <a:ext uri="{FF2B5EF4-FFF2-40B4-BE49-F238E27FC236}">
                <a16:creationId xmlns:a16="http://schemas.microsoft.com/office/drawing/2014/main" id="{CD89433F-C7F7-4996-892A-D685B276C9CC}"/>
              </a:ext>
            </a:extLst>
          </p:cNvPr>
          <p:cNvSpPr>
            <a:spLocks noGrp="1"/>
          </p:cNvSpPr>
          <p:nvPr>
            <p:ph type="body" sz="quarter" idx="11"/>
          </p:nvPr>
        </p:nvSpPr>
        <p:spPr/>
        <p:txBody>
          <a:bodyPr/>
          <a:lstStyle/>
          <a:p>
            <a:endParaRPr lang="en-US" dirty="0"/>
          </a:p>
        </p:txBody>
      </p:sp>
      <p:sp>
        <p:nvSpPr>
          <p:cNvPr id="6" name="SmartArt Placeholder 5">
            <a:extLst>
              <a:ext uri="{FF2B5EF4-FFF2-40B4-BE49-F238E27FC236}">
                <a16:creationId xmlns:a16="http://schemas.microsoft.com/office/drawing/2014/main" id="{646F7BE1-E941-42A5-BCD9-95C281EEB210}"/>
              </a:ext>
            </a:extLst>
          </p:cNvPr>
          <p:cNvSpPr>
            <a:spLocks noGrp="1"/>
          </p:cNvSpPr>
          <p:nvPr>
            <p:ph type="dgm" sz="quarter" idx="12"/>
          </p:nvPr>
        </p:nvSpPr>
        <p:spPr/>
      </p:sp>
      <p:sp>
        <p:nvSpPr>
          <p:cNvPr id="16" name="Text Placeholder 1">
            <a:extLst>
              <a:ext uri="{FF2B5EF4-FFF2-40B4-BE49-F238E27FC236}">
                <a16:creationId xmlns:a16="http://schemas.microsoft.com/office/drawing/2014/main" id="{E938BC3B-CD55-4117-B7AD-2B05B17BEB3E}"/>
              </a:ext>
            </a:extLst>
          </p:cNvPr>
          <p:cNvSpPr txBox="1">
            <a:spLocks/>
          </p:cNvSpPr>
          <p:nvPr/>
        </p:nvSpPr>
        <p:spPr>
          <a:xfrm>
            <a:off x="609600" y="1990060"/>
            <a:ext cx="10958625" cy="42672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What can we do?</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AAP and conflict-sensitivity require us to pay attention to not just ‘</a:t>
            </a:r>
            <a:r>
              <a:rPr kumimoji="0" lang="en-US" sz="2400" b="0" i="1" u="none" strike="noStrike" kern="1200" cap="none" spc="0" normalizeH="0" baseline="0" noProof="0" dirty="0">
                <a:ln>
                  <a:noFill/>
                </a:ln>
                <a:solidFill>
                  <a:srgbClr val="5A5A5A"/>
                </a:solidFill>
                <a:effectLst/>
                <a:uLnTx/>
                <a:uFillTx/>
                <a:latin typeface="Roboto"/>
                <a:ea typeface="+mn-ea"/>
                <a:cs typeface="+mn-cs"/>
              </a:rPr>
              <a:t>needs’</a:t>
            </a:r>
            <a:r>
              <a:rPr kumimoji="0" lang="en-US" sz="2400" b="0" i="0" u="none" strike="noStrike" kern="1200" cap="none" spc="0" normalizeH="0" baseline="0" noProof="0" dirty="0">
                <a:ln>
                  <a:noFill/>
                </a:ln>
                <a:solidFill>
                  <a:srgbClr val="5A5A5A"/>
                </a:solidFill>
                <a:effectLst/>
                <a:uLnTx/>
                <a:uFillTx/>
                <a:latin typeface="Roboto"/>
                <a:ea typeface="+mn-ea"/>
                <a:cs typeface="+mn-cs"/>
              </a:rPr>
              <a:t> and </a:t>
            </a:r>
            <a:r>
              <a:rPr kumimoji="0" lang="en-US" sz="2400" b="0" i="1" u="none" strike="noStrike" kern="1200" cap="none" spc="0" normalizeH="0" baseline="0" noProof="0" dirty="0">
                <a:ln>
                  <a:noFill/>
                </a:ln>
                <a:solidFill>
                  <a:srgbClr val="5A5A5A"/>
                </a:solidFill>
                <a:effectLst/>
                <a:uLnTx/>
                <a:uFillTx/>
                <a:latin typeface="Roboto"/>
                <a:ea typeface="+mn-ea"/>
                <a:cs typeface="+mn-cs"/>
              </a:rPr>
              <a:t>‘rights’ </a:t>
            </a:r>
            <a:r>
              <a:rPr kumimoji="0" lang="en-US" sz="2400" b="0" i="0" u="none" strike="noStrike" kern="1200" cap="none" spc="0" normalizeH="0" baseline="0" noProof="0" dirty="0">
                <a:ln>
                  <a:noFill/>
                </a:ln>
                <a:solidFill>
                  <a:srgbClr val="5A5A5A"/>
                </a:solidFill>
                <a:effectLst/>
                <a:uLnTx/>
                <a:uFillTx/>
                <a:latin typeface="Roboto"/>
                <a:ea typeface="+mn-ea"/>
                <a:cs typeface="+mn-cs"/>
              </a:rPr>
              <a:t>but also to the </a:t>
            </a:r>
            <a:r>
              <a:rPr kumimoji="0" lang="en-US" sz="2400" b="0" i="1" u="none" strike="noStrike" kern="1200" cap="none" spc="0" normalizeH="0" baseline="0" noProof="0" dirty="0">
                <a:ln>
                  <a:noFill/>
                </a:ln>
                <a:solidFill>
                  <a:srgbClr val="5A5A5A"/>
                </a:solidFill>
                <a:effectLst/>
                <a:uLnTx/>
                <a:uFillTx/>
                <a:latin typeface="Roboto"/>
                <a:ea typeface="+mn-ea"/>
                <a:cs typeface="+mn-cs"/>
              </a:rPr>
              <a:t>quality of relationships</a:t>
            </a:r>
            <a:r>
              <a:rPr kumimoji="0" lang="en-US" sz="2400" b="0" i="0" u="none" strike="noStrike" kern="1200" cap="none" spc="0" normalizeH="0" baseline="0" noProof="0" dirty="0">
                <a:ln>
                  <a:noFill/>
                </a:ln>
                <a:solidFill>
                  <a:srgbClr val="5A5A5A"/>
                </a:solidFill>
                <a:effectLst/>
                <a:uLnTx/>
                <a:uFillTx/>
                <a:latin typeface="Roboto"/>
                <a:ea typeface="+mn-ea"/>
                <a:cs typeface="+mn-cs"/>
              </a:rPr>
              <a:t>.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We need to understand that AAP and conflict sensitivity can support each other: using information from effective CFMs can help our programming</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Our power and privilege as aid workers can also lead to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behaviours</a:t>
            </a:r>
            <a:r>
              <a:rPr kumimoji="0" lang="en-US" sz="2400" b="0" i="0" u="none" strike="noStrike" kern="1200" cap="none" spc="0" normalizeH="0" baseline="0" noProof="0" dirty="0">
                <a:ln>
                  <a:noFill/>
                </a:ln>
                <a:solidFill>
                  <a:srgbClr val="5A5A5A"/>
                </a:solidFill>
                <a:effectLst/>
                <a:uLnTx/>
                <a:uFillTx/>
                <a:latin typeface="Roboto"/>
                <a:ea typeface="+mn-ea"/>
                <a:cs typeface="+mn-cs"/>
              </a:rPr>
              <a:t> of indifference, impatience, and superiority, which further confirm to those in distress their loss of autonomy and worthiness. </a:t>
            </a:r>
          </a:p>
          <a:p>
            <a:pPr marL="342900" marR="0" lvl="0" indent="-34290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A conflict-sensitive way of working goes beyond the local level, where AAP is centered, and includes strategic choices such as who you take funding from, and on what terms.</a:t>
            </a:r>
          </a:p>
        </p:txBody>
      </p:sp>
    </p:spTree>
    <p:extLst>
      <p:ext uri="{BB962C8B-B14F-4D97-AF65-F5344CB8AC3E}">
        <p14:creationId xmlns:p14="http://schemas.microsoft.com/office/powerpoint/2010/main" val="3270906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1A9111-85CD-4895-AA1B-E15AA74C0E17}"/>
              </a:ext>
            </a:extLst>
          </p:cNvPr>
          <p:cNvSpPr txBox="1">
            <a:spLocks/>
          </p:cNvSpPr>
          <p:nvPr/>
        </p:nvSpPr>
        <p:spPr>
          <a:xfrm>
            <a:off x="4922279" y="3016498"/>
            <a:ext cx="2347442" cy="825003"/>
          </a:xfrm>
          <a:prstGeom prst="rect">
            <a:avLst/>
          </a:prstGeom>
        </p:spPr>
        <p:txBody>
          <a:bodyPr anchor="ctr" anchorCtr="0"/>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Roboto"/>
                <a:ea typeface="+mn-ea"/>
                <a:cs typeface="+mn-cs"/>
              </a:rPr>
              <a:t>THANK YOU!</a:t>
            </a:r>
            <a:endParaRPr kumimoji="0" lang="en-US" sz="2400" b="1" i="0" u="none" strike="noStrike" kern="1200" cap="none" spc="0" normalizeH="0" baseline="0" noProof="0" dirty="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185914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INTRODUCTION TO AAP</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IASC Commitments on AAP and PSEA</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6" name="Text Placeholder 6">
            <a:extLst>
              <a:ext uri="{FF2B5EF4-FFF2-40B4-BE49-F238E27FC236}">
                <a16:creationId xmlns:a16="http://schemas.microsoft.com/office/drawing/2014/main" id="{1BDF0D56-CA1A-4DFC-B921-55EE1D530A23}"/>
              </a:ext>
            </a:extLst>
          </p:cNvPr>
          <p:cNvSpPr txBox="1">
            <a:spLocks/>
          </p:cNvSpPr>
          <p:nvPr/>
        </p:nvSpPr>
        <p:spPr>
          <a:xfrm>
            <a:off x="609600" y="1828800"/>
            <a:ext cx="10972800" cy="4572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Leadership</a:t>
            </a:r>
            <a:r>
              <a:rPr kumimoji="0" lang="en-US" sz="2400" b="0" i="0" u="none" strike="noStrike" kern="1200" cap="none" spc="0" normalizeH="0" baseline="0" noProof="0" dirty="0">
                <a:ln>
                  <a:noFill/>
                </a:ln>
                <a:solidFill>
                  <a:srgbClr val="5A5A5A"/>
                </a:solidFill>
                <a:effectLst/>
                <a:uLnTx/>
                <a:uFillTx/>
                <a:latin typeface="Roboto"/>
                <a:ea typeface="+mn-ea"/>
                <a:cs typeface="+mn-cs"/>
              </a:rPr>
              <a:t> – Institutionalize into agencies and their </a:t>
            </a:r>
            <a:r>
              <a:rPr kumimoji="0" lang="en-US" sz="2400" b="0" i="0" u="none" strike="noStrike" kern="1200" cap="none" spc="0" normalizeH="0" baseline="0" noProof="0" dirty="0" err="1">
                <a:ln>
                  <a:noFill/>
                </a:ln>
                <a:solidFill>
                  <a:srgbClr val="5A5A5A"/>
                </a:solidFill>
                <a:effectLst/>
                <a:uLnTx/>
                <a:uFillTx/>
                <a:latin typeface="Roboto"/>
                <a:ea typeface="+mn-ea"/>
                <a:cs typeface="+mn-cs"/>
              </a:rPr>
              <a:t>programme</a:t>
            </a:r>
            <a:r>
              <a:rPr kumimoji="0" lang="en-US" sz="2400" b="0" i="0" u="none" strike="noStrike" kern="1200" cap="none" spc="0" normalizeH="0" baseline="0" noProof="0" dirty="0">
                <a:ln>
                  <a:noFill/>
                </a:ln>
                <a:solidFill>
                  <a:srgbClr val="5A5A5A"/>
                </a:solidFill>
                <a:effectLst/>
                <a:uLnTx/>
                <a:uFillTx/>
                <a:latin typeface="Roboto"/>
                <a:ea typeface="+mn-ea"/>
                <a:cs typeface="+mn-cs"/>
              </a:rPr>
              <a:t> cycle.  </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Participation and Partnership </a:t>
            </a:r>
            <a:r>
              <a:rPr kumimoji="0" lang="en-US" sz="2400" b="0" i="0" u="none" strike="noStrike" kern="1200" cap="none" spc="0" normalizeH="0" baseline="0" noProof="0" dirty="0">
                <a:ln>
                  <a:noFill/>
                </a:ln>
                <a:solidFill>
                  <a:srgbClr val="5A5A5A"/>
                </a:solidFill>
                <a:effectLst/>
                <a:uLnTx/>
                <a:uFillTx/>
                <a:latin typeface="Roboto"/>
                <a:ea typeface="+mn-ea"/>
                <a:cs typeface="+mn-cs"/>
              </a:rPr>
              <a:t>– Collective and coordinated approaches based on local capacities that enable active and meaningful community participation.</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Information, feedback and action </a:t>
            </a:r>
            <a:r>
              <a:rPr kumimoji="0" lang="en-US" sz="2400" b="0" i="0" u="none" strike="noStrike" kern="1200" cap="none" spc="0" normalizeH="0" baseline="0" noProof="0" dirty="0">
                <a:ln>
                  <a:noFill/>
                </a:ln>
                <a:solidFill>
                  <a:srgbClr val="5A5A5A"/>
                </a:solidFill>
                <a:effectLst/>
                <a:uLnTx/>
                <a:uFillTx/>
                <a:latin typeface="Roboto"/>
                <a:ea typeface="+mn-ea"/>
                <a:cs typeface="+mn-cs"/>
              </a:rPr>
              <a:t>- Collective and coordinated approaches to informing community and gathering, analyzing and acting on their feedback. This especially includes issues on SEA. </a:t>
            </a:r>
          </a:p>
          <a:p>
            <a:pPr marL="457200" marR="0" lvl="0" indent="-457200" algn="l" defTabSz="914400" rtl="0" eaLnBrk="1" fontAlgn="auto" latinLnBrk="0" hangingPunct="1">
              <a:lnSpc>
                <a:spcPct val="90000"/>
              </a:lnSpc>
              <a:spcBef>
                <a:spcPts val="0"/>
              </a:spcBef>
              <a:spcAft>
                <a:spcPts val="500"/>
              </a:spcAft>
              <a:buClr>
                <a:srgbClr val="418FDE"/>
              </a:buClr>
              <a:buSzTx/>
              <a:buFont typeface="+mj-lt"/>
              <a:buAutoNum type="arabicPeriod"/>
              <a:tabLst/>
              <a:defRPr/>
            </a:pPr>
            <a:r>
              <a:rPr kumimoji="0" lang="en-US" sz="2400" b="1" i="0" u="none" strike="noStrike" kern="1200" cap="none" spc="0" normalizeH="0" baseline="0" noProof="0" dirty="0">
                <a:ln>
                  <a:noFill/>
                </a:ln>
                <a:solidFill>
                  <a:srgbClr val="5A5A5A"/>
                </a:solidFill>
                <a:effectLst/>
                <a:uLnTx/>
                <a:uFillTx/>
                <a:latin typeface="Roboto"/>
                <a:ea typeface="+mn-ea"/>
                <a:cs typeface="+mn-cs"/>
              </a:rPr>
              <a:t>Results</a:t>
            </a:r>
            <a:r>
              <a:rPr kumimoji="0" lang="en-US" sz="2400" b="0" i="0" u="none" strike="noStrike" kern="1200" cap="none" spc="0" normalizeH="0" baseline="0" noProof="0" dirty="0">
                <a:ln>
                  <a:noFill/>
                </a:ln>
                <a:solidFill>
                  <a:srgbClr val="5A5A5A"/>
                </a:solidFill>
                <a:effectLst/>
                <a:uLnTx/>
                <a:uFillTx/>
                <a:latin typeface="Roboto"/>
                <a:ea typeface="+mn-ea"/>
                <a:cs typeface="+mn-cs"/>
              </a:rPr>
              <a:t> – Measure results at the agency and collective level using agreed standards such as the Core Humanitarian Standard.</a:t>
            </a:r>
          </a:p>
        </p:txBody>
      </p:sp>
    </p:spTree>
    <p:extLst>
      <p:ext uri="{BB962C8B-B14F-4D97-AF65-F5344CB8AC3E}">
        <p14:creationId xmlns:p14="http://schemas.microsoft.com/office/powerpoint/2010/main" val="426744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INTRODUCTION TO AAP</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052798"/>
            <a:ext cx="7132320" cy="381000"/>
          </a:xfrm>
        </p:spPr>
        <p:txBody>
          <a:bodyPr/>
          <a:lstStyle/>
          <a:p>
            <a:r>
              <a:rPr lang="en-US" dirty="0"/>
              <a:t>Communication with disaster affected populations</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grpSp>
        <p:nvGrpSpPr>
          <p:cNvPr id="8" name="Group 7">
            <a:extLst>
              <a:ext uri="{FF2B5EF4-FFF2-40B4-BE49-F238E27FC236}">
                <a16:creationId xmlns:a16="http://schemas.microsoft.com/office/drawing/2014/main" id="{670E9EE3-408E-431F-90BD-E2ED55A1350A}"/>
              </a:ext>
            </a:extLst>
          </p:cNvPr>
          <p:cNvGrpSpPr/>
          <p:nvPr/>
        </p:nvGrpSpPr>
        <p:grpSpPr>
          <a:xfrm>
            <a:off x="1437800" y="1712378"/>
            <a:ext cx="9316399" cy="4896189"/>
            <a:chOff x="-696456" y="630933"/>
            <a:chExt cx="10446861" cy="6049749"/>
          </a:xfrm>
        </p:grpSpPr>
        <p:pic>
          <p:nvPicPr>
            <p:cNvPr id="9" name="Picture 8">
              <a:extLst>
                <a:ext uri="{FF2B5EF4-FFF2-40B4-BE49-F238E27FC236}">
                  <a16:creationId xmlns:a16="http://schemas.microsoft.com/office/drawing/2014/main" id="{AC9590E0-B043-419C-BD5B-32EA3ACF207D}"/>
                </a:ext>
              </a:extLst>
            </p:cNvPr>
            <p:cNvPicPr>
              <a:picLocks noChangeAspect="1"/>
            </p:cNvPicPr>
            <p:nvPr/>
          </p:nvPicPr>
          <p:blipFill>
            <a:blip r:embed="rId3"/>
            <a:stretch>
              <a:fillRect/>
            </a:stretch>
          </p:blipFill>
          <p:spPr>
            <a:xfrm>
              <a:off x="1220415" y="1254545"/>
              <a:ext cx="7062784" cy="4674365"/>
            </a:xfrm>
            <a:prstGeom prst="rect">
              <a:avLst/>
            </a:prstGeom>
          </p:spPr>
        </p:pic>
        <p:sp>
          <p:nvSpPr>
            <p:cNvPr id="10" name="TextBox 9">
              <a:extLst>
                <a:ext uri="{FF2B5EF4-FFF2-40B4-BE49-F238E27FC236}">
                  <a16:creationId xmlns:a16="http://schemas.microsoft.com/office/drawing/2014/main" id="{5BBD2254-ACCF-4228-907C-59A4AD6806D6}"/>
                </a:ext>
              </a:extLst>
            </p:cNvPr>
            <p:cNvSpPr txBox="1"/>
            <p:nvPr/>
          </p:nvSpPr>
          <p:spPr>
            <a:xfrm>
              <a:off x="2565545" y="1938555"/>
              <a:ext cx="4251283" cy="2852174"/>
            </a:xfrm>
            <a:prstGeom prst="rect">
              <a:avLst/>
            </a:prstGeom>
            <a:noFill/>
          </p:spPr>
          <p:txBody>
            <a:bodyPr wrap="square" lIns="91440" tIns="45720" rIns="91440" bIns="45720" rtlCol="0" anchor="t">
              <a:spAutoFit/>
            </a:bodyPr>
            <a:lstStyle/>
            <a:p>
              <a:pPr algn="ctr" defTabSz="914400">
                <a:defRPr/>
              </a:pPr>
              <a:r>
                <a:rPr kumimoji="0" lang="en-US" sz="1600" b="0" i="0" u="none" strike="noStrike" kern="1200" cap="none" spc="0" normalizeH="0" baseline="0" noProof="0" dirty="0">
                  <a:ln>
                    <a:noFill/>
                  </a:ln>
                  <a:solidFill>
                    <a:srgbClr val="F75E09"/>
                  </a:solidFill>
                  <a:effectLst/>
                  <a:uLnTx/>
                  <a:uFillTx/>
                  <a:latin typeface="Arial"/>
                  <a:cs typeface="Arial"/>
                </a:rPr>
                <a:t>What is communication with disaster affected populations?</a:t>
              </a:r>
              <a:r>
                <a:rPr lang="en-US" sz="1600" dirty="0">
                  <a:solidFill>
                    <a:srgbClr val="F75E09"/>
                  </a:solidFill>
                  <a:latin typeface="Arial"/>
                  <a:cs typeface="Arial"/>
                </a:rPr>
                <a:t> </a:t>
              </a:r>
              <a:endParaRPr lang="en-US" sz="1600" b="0" i="0" u="none" strike="noStrike" kern="1200" cap="none" spc="0" normalizeH="0" baseline="0" noProof="0">
                <a:ln>
                  <a:noFill/>
                </a:ln>
                <a:solidFill>
                  <a:srgbClr val="F75E09"/>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dirty="0">
                <a:ln>
                  <a:noFill/>
                </a:ln>
                <a:solidFill>
                  <a:srgbClr val="5A5A5A"/>
                </a:solidFill>
                <a:effectLst/>
                <a:uLnTx/>
                <a:uFillTx/>
                <a:latin typeface="Arial" panose="020B0604020202020204" pitchFamily="34" charset="0"/>
                <a:cs typeface="Arial" panose="020B0604020202020204" pitchFamily="34" charset="0"/>
              </a:endParaRPr>
            </a:p>
            <a:p>
              <a:pPr algn="ctr" defTabSz="914400">
                <a:defRPr/>
              </a:pPr>
              <a:r>
                <a:rPr kumimoji="0" lang="en-US" sz="1600" b="0" i="0" u="none" strike="noStrike" kern="1200" cap="none" spc="0" normalizeH="0" baseline="0" noProof="0" dirty="0">
                  <a:ln>
                    <a:noFill/>
                  </a:ln>
                  <a:solidFill>
                    <a:srgbClr val="5A5A5A"/>
                  </a:solidFill>
                  <a:effectLst/>
                  <a:uLnTx/>
                  <a:uFillTx/>
                  <a:latin typeface="Arial"/>
                  <a:cs typeface="Arial"/>
                </a:rPr>
                <a:t>Information </a:t>
              </a:r>
              <a:r>
                <a:rPr kumimoji="0" lang="en-US" sz="1600" b="0" i="1" u="none" strike="noStrike" kern="1200" cap="none" spc="0" normalizeH="0" baseline="0" noProof="0" dirty="0">
                  <a:ln>
                    <a:noFill/>
                  </a:ln>
                  <a:solidFill>
                    <a:srgbClr val="5A5A5A"/>
                  </a:solidFill>
                  <a:effectLst/>
                  <a:uLnTx/>
                  <a:uFillTx/>
                  <a:latin typeface="Arial"/>
                  <a:cs typeface="Arial"/>
                </a:rPr>
                <a:t>for</a:t>
              </a:r>
              <a:r>
                <a:rPr kumimoji="0" lang="en-US" sz="1600" b="0" i="0" u="none" strike="noStrike" kern="1200" cap="none" spc="0" normalizeH="0" baseline="0" noProof="0" dirty="0">
                  <a:ln>
                    <a:noFill/>
                  </a:ln>
                  <a:solidFill>
                    <a:srgbClr val="5A5A5A"/>
                  </a:solidFill>
                  <a:effectLst/>
                  <a:uLnTx/>
                  <a:uFillTx/>
                  <a:latin typeface="Arial"/>
                  <a:cs typeface="Arial"/>
                </a:rPr>
                <a:t> affected populations, not about them.</a:t>
              </a:r>
              <a:r>
                <a:rPr lang="en-US" sz="1600" dirty="0">
                  <a:solidFill>
                    <a:srgbClr val="5A5A5A"/>
                  </a:solidFill>
                  <a:latin typeface="Arial"/>
                  <a:cs typeface="Arial"/>
                </a:rPr>
                <a:t> </a:t>
              </a:r>
              <a:endParaRPr lang="en-US" sz="1600" b="0" i="0" u="none" strike="noStrike" kern="1200" cap="none" spc="0" normalizeH="0" baseline="0" noProof="0" dirty="0">
                <a:ln>
                  <a:noFill/>
                </a:ln>
                <a:solidFill>
                  <a:srgbClr val="5A5A5A"/>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dirty="0">
                <a:ln>
                  <a:noFill/>
                </a:ln>
                <a:solidFill>
                  <a:srgbClr val="5A5A5A"/>
                </a:solidFill>
                <a:effectLst/>
                <a:uLnTx/>
                <a:uFillTx/>
                <a:latin typeface="Arial" panose="020B0604020202020204" pitchFamily="34" charset="0"/>
                <a:cs typeface="Arial" panose="020B0604020202020204" pitchFamily="34" charset="0"/>
              </a:endParaRPr>
            </a:p>
            <a:p>
              <a:pPr algn="ctr" defTabSz="914400">
                <a:defRPr/>
              </a:pPr>
              <a:r>
                <a:rPr kumimoji="0" lang="en-US" sz="1600" b="0" i="0" u="none" strike="noStrike" kern="1200" cap="none" spc="0" normalizeH="0" baseline="0" noProof="0" dirty="0">
                  <a:ln>
                    <a:noFill/>
                  </a:ln>
                  <a:solidFill>
                    <a:srgbClr val="5A5A5A"/>
                  </a:solidFill>
                  <a:effectLst/>
                  <a:uLnTx/>
                  <a:uFillTx/>
                  <a:latin typeface="Arial"/>
                  <a:cs typeface="Arial"/>
                </a:rPr>
                <a:t>Communication </a:t>
              </a:r>
              <a:r>
                <a:rPr kumimoji="0" lang="en-US" sz="1600" b="0" i="1" u="none" strike="noStrike" kern="1200" cap="none" spc="0" normalizeH="0" baseline="0" noProof="0" dirty="0">
                  <a:ln>
                    <a:noFill/>
                  </a:ln>
                  <a:solidFill>
                    <a:srgbClr val="5A5A5A"/>
                  </a:solidFill>
                  <a:effectLst/>
                  <a:uLnTx/>
                  <a:uFillTx/>
                  <a:latin typeface="Arial"/>
                  <a:cs typeface="Arial"/>
                </a:rPr>
                <a:t>with</a:t>
              </a:r>
              <a:r>
                <a:rPr kumimoji="0" lang="en-US" sz="1600" b="0" i="0" u="none" strike="noStrike" kern="1200" cap="none" spc="0" normalizeH="0" baseline="0" noProof="0" dirty="0">
                  <a:ln>
                    <a:noFill/>
                  </a:ln>
                  <a:solidFill>
                    <a:srgbClr val="5A5A5A"/>
                  </a:solidFill>
                  <a:effectLst/>
                  <a:uLnTx/>
                  <a:uFillTx/>
                  <a:latin typeface="Arial"/>
                  <a:cs typeface="Arial"/>
                </a:rPr>
                <a:t> not only </a:t>
              </a:r>
              <a:r>
                <a:rPr kumimoji="0" lang="en-US" sz="1600" b="0" i="1" u="none" strike="noStrike" kern="1200" cap="none" spc="0" normalizeH="0" baseline="0" noProof="0" dirty="0">
                  <a:ln>
                    <a:noFill/>
                  </a:ln>
                  <a:solidFill>
                    <a:srgbClr val="5A5A5A"/>
                  </a:solidFill>
                  <a:effectLst/>
                  <a:uLnTx/>
                  <a:uFillTx/>
                  <a:latin typeface="Arial"/>
                  <a:cs typeface="Arial"/>
                </a:rPr>
                <a:t>to</a:t>
              </a:r>
              <a:r>
                <a:rPr kumimoji="0" lang="en-US" sz="1600" b="0" i="0" u="none" strike="noStrike" kern="1200" cap="none" spc="0" normalizeH="0" baseline="0" noProof="0" dirty="0">
                  <a:ln>
                    <a:noFill/>
                  </a:ln>
                  <a:solidFill>
                    <a:srgbClr val="5A5A5A"/>
                  </a:solidFill>
                  <a:effectLst/>
                  <a:uLnTx/>
                  <a:uFillTx/>
                  <a:latin typeface="Arial"/>
                  <a:cs typeface="Arial"/>
                </a:rPr>
                <a:t>.</a:t>
              </a:r>
              <a:r>
                <a:rPr lang="en-US" sz="1600" dirty="0">
                  <a:solidFill>
                    <a:srgbClr val="5A5A5A"/>
                  </a:solidFill>
                  <a:latin typeface="Arial"/>
                  <a:cs typeface="Arial"/>
                </a:rPr>
                <a:t> </a:t>
              </a:r>
              <a:endParaRPr lang="en-US" sz="1600" b="0" i="0" u="none" strike="noStrike" kern="1200" cap="none" spc="0" normalizeH="0" baseline="0" noProof="0" dirty="0">
                <a:ln>
                  <a:noFill/>
                </a:ln>
                <a:solidFill>
                  <a:srgbClr val="5A5A5A"/>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dirty="0">
                <a:ln>
                  <a:noFill/>
                </a:ln>
                <a:solidFill>
                  <a:srgbClr val="5A5A5A"/>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A5A5A"/>
                  </a:solidFill>
                  <a:effectLst/>
                  <a:uLnTx/>
                  <a:uFillTx/>
                  <a:latin typeface="Arial"/>
                  <a:cs typeface="Arial"/>
                </a:rPr>
                <a:t>Closing the feedback loop.</a:t>
              </a:r>
              <a:endParaRPr lang="en-US" sz="1600" b="0" i="0" u="none" strike="noStrike" kern="1200" cap="none" spc="0" normalizeH="0" baseline="0" noProof="0" dirty="0">
                <a:ln>
                  <a:noFill/>
                </a:ln>
                <a:solidFill>
                  <a:srgbClr val="5A5A5A"/>
                </a:solidFill>
                <a:effectLst/>
                <a:uLnTx/>
                <a:uFillTx/>
                <a:latin typeface="Arial"/>
                <a:cs typeface="Arial"/>
              </a:endParaRPr>
            </a:p>
          </p:txBody>
        </p:sp>
        <p:sp>
          <p:nvSpPr>
            <p:cNvPr id="11" name="Rectangle 10">
              <a:extLst>
                <a:ext uri="{FF2B5EF4-FFF2-40B4-BE49-F238E27FC236}">
                  <a16:creationId xmlns:a16="http://schemas.microsoft.com/office/drawing/2014/main" id="{A5A1A3B5-9ADE-4CF0-8BB5-9C4A5A50D3EE}"/>
                </a:ext>
              </a:extLst>
            </p:cNvPr>
            <p:cNvSpPr/>
            <p:nvPr/>
          </p:nvSpPr>
          <p:spPr>
            <a:xfrm>
              <a:off x="1613384" y="630933"/>
              <a:ext cx="1904323" cy="722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B6D047"/>
                  </a:solidFill>
                  <a:effectLst/>
                  <a:uLnTx/>
                  <a:uFillTx/>
                  <a:latin typeface="Arial" panose="020B0604020202020204" pitchFamily="34" charset="0"/>
                  <a:ea typeface="+mn-ea"/>
                  <a:cs typeface="Arial" panose="020B0604020202020204" pitchFamily="34" charset="0"/>
                </a:rPr>
                <a:t>Beneficiary  communication</a:t>
              </a:r>
              <a:endParaRPr kumimoji="0" lang="en-US" sz="1600" b="0" i="0" u="none" strike="noStrike" kern="1200" cap="none" spc="0" normalizeH="0" baseline="0" noProof="0" dirty="0">
                <a:ln>
                  <a:noFill/>
                </a:ln>
                <a:solidFill>
                  <a:srgbClr val="B6D047"/>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1B5440EB-30CA-4AC7-BE98-C59D1B77D032}"/>
                </a:ext>
              </a:extLst>
            </p:cNvPr>
            <p:cNvSpPr/>
            <p:nvPr/>
          </p:nvSpPr>
          <p:spPr>
            <a:xfrm>
              <a:off x="7291593" y="4441559"/>
              <a:ext cx="1983212" cy="7986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8FDE"/>
                  </a:solidFill>
                  <a:effectLst/>
                  <a:uLnTx/>
                  <a:uFillTx/>
                  <a:latin typeface="Arial" panose="020B0604020202020204" pitchFamily="34" charset="0"/>
                  <a:ea typeface="+mn-ea"/>
                  <a:cs typeface="Arial" panose="020B0604020202020204" pitchFamily="34" charset="0"/>
                </a:rPr>
                <a:t>Community engagement</a:t>
              </a:r>
              <a:endParaRPr kumimoji="0" lang="en-US" sz="1800" b="0" i="0" u="none" strike="noStrike" kern="1200" cap="none" spc="0" normalizeH="0" baseline="0" noProof="0">
                <a:ln>
                  <a:noFill/>
                </a:ln>
                <a:solidFill>
                  <a:srgbClr val="418FD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EB28F498-1368-4304-AF8B-C6D130242BBE}"/>
                </a:ext>
              </a:extLst>
            </p:cNvPr>
            <p:cNvSpPr/>
            <p:nvPr/>
          </p:nvSpPr>
          <p:spPr>
            <a:xfrm>
              <a:off x="3958638" y="5767422"/>
              <a:ext cx="2391677" cy="722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Humanitarian  communication</a:t>
              </a:r>
              <a:endParaRPr kumimoji="0" lang="en-US" sz="16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20631095-4395-44FD-99DC-AE6375A625B8}"/>
                </a:ext>
              </a:extLst>
            </p:cNvPr>
            <p:cNvSpPr/>
            <p:nvPr/>
          </p:nvSpPr>
          <p:spPr>
            <a:xfrm>
              <a:off x="5826442" y="795886"/>
              <a:ext cx="3306271" cy="722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7305"/>
                  </a:solidFill>
                  <a:effectLst/>
                  <a:uLnTx/>
                  <a:uFillTx/>
                  <a:latin typeface="Arial" panose="020B0604020202020204" pitchFamily="34" charset="0"/>
                  <a:ea typeface="+mn-ea"/>
                  <a:cs typeface="Arial" panose="020B0604020202020204" pitchFamily="34" charset="0"/>
                </a:rPr>
                <a:t>Community Engagement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D7305"/>
                  </a:solidFill>
                  <a:effectLst/>
                  <a:uLnTx/>
                  <a:uFillTx/>
                  <a:latin typeface="Arial" panose="020B0604020202020204" pitchFamily="34" charset="0"/>
                  <a:ea typeface="+mn-ea"/>
                  <a:cs typeface="Arial" panose="020B0604020202020204" pitchFamily="34" charset="0"/>
                </a:rPr>
                <a:t>and accountability</a:t>
              </a:r>
              <a:endParaRPr kumimoji="0" lang="en-US" sz="1600" b="0" i="0" u="none" strike="noStrike" kern="1200" cap="none" spc="0" normalizeH="0" baseline="0" noProof="0">
                <a:ln>
                  <a:noFill/>
                </a:ln>
                <a:solidFill>
                  <a:srgbClr val="ED7305"/>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3C4A6AA-BA59-4FC8-BBCB-70E0A13B0F6F}"/>
                </a:ext>
              </a:extLst>
            </p:cNvPr>
            <p:cNvSpPr txBox="1"/>
            <p:nvPr/>
          </p:nvSpPr>
          <p:spPr>
            <a:xfrm>
              <a:off x="-85917" y="1406797"/>
              <a:ext cx="2205990" cy="722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56A54"/>
                  </a:solidFill>
                  <a:effectLst/>
                  <a:uLnTx/>
                  <a:uFillTx/>
                  <a:latin typeface="Arial" panose="020B0604020202020204" pitchFamily="34" charset="0"/>
                  <a:ea typeface="+mn-ea"/>
                  <a:cs typeface="Arial" panose="020B0604020202020204" pitchFamily="34" charset="0"/>
                </a:rPr>
                <a:t>Two-way communication</a:t>
              </a:r>
            </a:p>
          </p:txBody>
        </p:sp>
        <p:sp>
          <p:nvSpPr>
            <p:cNvPr id="16" name="TextBox 15">
              <a:extLst>
                <a:ext uri="{FF2B5EF4-FFF2-40B4-BE49-F238E27FC236}">
                  <a16:creationId xmlns:a16="http://schemas.microsoft.com/office/drawing/2014/main" id="{8E731498-BE3F-4188-8A14-83D9937893A1}"/>
                </a:ext>
              </a:extLst>
            </p:cNvPr>
            <p:cNvSpPr txBox="1"/>
            <p:nvPr/>
          </p:nvSpPr>
          <p:spPr>
            <a:xfrm>
              <a:off x="-101115" y="4235618"/>
              <a:ext cx="1714499" cy="9126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D4E5F7"/>
                  </a:solidFill>
                  <a:effectLst/>
                  <a:uLnTx/>
                  <a:uFillTx/>
                  <a:latin typeface="Arial" panose="020B0604020202020204" pitchFamily="34" charset="0"/>
                  <a:ea typeface="+mn-ea"/>
                  <a:cs typeface="Arial" panose="020B0604020202020204" pitchFamily="34" charset="0"/>
                </a:rPr>
                <a:t>Accountability to affected populations</a:t>
              </a:r>
            </a:p>
          </p:txBody>
        </p:sp>
        <p:sp>
          <p:nvSpPr>
            <p:cNvPr id="17" name="TextBox 16">
              <a:extLst>
                <a:ext uri="{FF2B5EF4-FFF2-40B4-BE49-F238E27FC236}">
                  <a16:creationId xmlns:a16="http://schemas.microsoft.com/office/drawing/2014/main" id="{943D4859-4788-45C0-94F7-F3CCDFCFC998}"/>
                </a:ext>
              </a:extLst>
            </p:cNvPr>
            <p:cNvSpPr txBox="1"/>
            <p:nvPr/>
          </p:nvSpPr>
          <p:spPr>
            <a:xfrm>
              <a:off x="7544415" y="1977095"/>
              <a:ext cx="2205990" cy="1026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56A54"/>
                  </a:solidFill>
                  <a:effectLst/>
                  <a:uLnTx/>
                  <a:uFillTx/>
                  <a:latin typeface="Arial" panose="020B0604020202020204" pitchFamily="34" charset="0"/>
                  <a:ea typeface="+mn-ea"/>
                  <a:cs typeface="Arial" panose="020B0604020202020204" pitchFamily="34" charset="0"/>
                </a:rPr>
                <a:t>Communicating</a:t>
              </a:r>
              <a:r>
                <a:rPr kumimoji="0" lang="en-GB"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srgbClr val="E56A54"/>
                  </a:solidFill>
                  <a:effectLst/>
                  <a:uLnTx/>
                  <a:uFillTx/>
                  <a:latin typeface="Arial" panose="020B0604020202020204" pitchFamily="34" charset="0"/>
                  <a:ea typeface="+mn-ea"/>
                  <a:cs typeface="Arial" panose="020B0604020202020204" pitchFamily="34" charset="0"/>
                </a:rPr>
                <a:t>with</a:t>
              </a:r>
              <a:r>
                <a:rPr kumimoji="0" lang="en-GB"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56A54"/>
                  </a:solidFill>
                  <a:effectLst/>
                  <a:uLnTx/>
                  <a:uFillTx/>
                  <a:latin typeface="Arial" panose="020B0604020202020204" pitchFamily="34" charset="0"/>
                  <a:ea typeface="+mn-ea"/>
                  <a:cs typeface="Arial" panose="020B0604020202020204" pitchFamily="34" charset="0"/>
                </a:rPr>
                <a:t>communities</a:t>
              </a:r>
            </a:p>
          </p:txBody>
        </p:sp>
        <p:sp>
          <p:nvSpPr>
            <p:cNvPr id="18" name="TextBox 17">
              <a:extLst>
                <a:ext uri="{FF2B5EF4-FFF2-40B4-BE49-F238E27FC236}">
                  <a16:creationId xmlns:a16="http://schemas.microsoft.com/office/drawing/2014/main" id="{271885F6-FF18-4B54-B67F-9B78C41CDB25}"/>
                </a:ext>
              </a:extLst>
            </p:cNvPr>
            <p:cNvSpPr txBox="1"/>
            <p:nvPr/>
          </p:nvSpPr>
          <p:spPr>
            <a:xfrm>
              <a:off x="1695126" y="5539766"/>
              <a:ext cx="2205990" cy="722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Communication for humanitarian action </a:t>
              </a:r>
              <a:endParaRPr kumimoji="0" lang="en-GB" sz="12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9DD2C9A0-A720-482E-8D1A-C99A6AA8732A}"/>
                </a:ext>
              </a:extLst>
            </p:cNvPr>
            <p:cNvSpPr txBox="1"/>
            <p:nvPr/>
          </p:nvSpPr>
          <p:spPr>
            <a:xfrm>
              <a:off x="6509760" y="5978896"/>
              <a:ext cx="969819" cy="418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A5A5A"/>
                  </a:solidFill>
                  <a:effectLst/>
                  <a:uLnTx/>
                  <a:uFillTx/>
                  <a:latin typeface="Arial" panose="020B0604020202020204" pitchFamily="34" charset="0"/>
                  <a:ea typeface="+mn-ea"/>
                  <a:cs typeface="Arial" panose="020B0604020202020204" pitchFamily="34" charset="0"/>
                </a:rPr>
                <a:t>  </a:t>
              </a:r>
            </a:p>
          </p:txBody>
        </p:sp>
        <p:sp>
          <p:nvSpPr>
            <p:cNvPr id="20" name="Rectangle 19">
              <a:extLst>
                <a:ext uri="{FF2B5EF4-FFF2-40B4-BE49-F238E27FC236}">
                  <a16:creationId xmlns:a16="http://schemas.microsoft.com/office/drawing/2014/main" id="{7E758741-594C-4613-8D4C-D16AE01DB005}"/>
                </a:ext>
              </a:extLst>
            </p:cNvPr>
            <p:cNvSpPr/>
            <p:nvPr/>
          </p:nvSpPr>
          <p:spPr>
            <a:xfrm>
              <a:off x="-696456" y="3177357"/>
              <a:ext cx="2391677" cy="4183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0" noProof="0" dirty="0" err="1">
                  <a:ln>
                    <a:noFill/>
                  </a:ln>
                  <a:solidFill>
                    <a:srgbClr val="5A5A5A"/>
                  </a:solidFill>
                  <a:effectLst/>
                  <a:uLnTx/>
                  <a:uFillTx/>
                  <a:latin typeface="Arial" panose="020B0604020202020204" pitchFamily="34" charset="0"/>
                  <a:ea typeface="+mn-ea"/>
                  <a:cs typeface="Arial" panose="020B0604020202020204" pitchFamily="34" charset="0"/>
                </a:rPr>
                <a:t>commisaid</a:t>
              </a:r>
              <a:endParaRPr kumimoji="0" lang="en-US"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908C5B0-82CB-42CB-B254-267D675F3AAE}"/>
                </a:ext>
              </a:extLst>
            </p:cNvPr>
            <p:cNvSpPr txBox="1"/>
            <p:nvPr/>
          </p:nvSpPr>
          <p:spPr>
            <a:xfrm>
              <a:off x="7180204" y="6224334"/>
              <a:ext cx="2205990" cy="456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56A54"/>
                  </a:solidFill>
                  <a:effectLst/>
                  <a:uLnTx/>
                  <a:uFillTx/>
                  <a:latin typeface="Arial" panose="020B0604020202020204" pitchFamily="34" charset="0"/>
                  <a:ea typeface="+mn-ea"/>
                  <a:cs typeface="Arial" panose="020B0604020202020204" pitchFamily="34" charset="0"/>
                </a:rPr>
                <a:t>CDAC</a:t>
              </a:r>
            </a:p>
          </p:txBody>
        </p:sp>
        <p:sp>
          <p:nvSpPr>
            <p:cNvPr id="22" name="Rectangle 21">
              <a:extLst>
                <a:ext uri="{FF2B5EF4-FFF2-40B4-BE49-F238E27FC236}">
                  <a16:creationId xmlns:a16="http://schemas.microsoft.com/office/drawing/2014/main" id="{10608AA0-A81A-4465-ACD4-DA059B9F40C3}"/>
                </a:ext>
              </a:extLst>
            </p:cNvPr>
            <p:cNvSpPr/>
            <p:nvPr/>
          </p:nvSpPr>
          <p:spPr>
            <a:xfrm>
              <a:off x="-101114" y="5215191"/>
              <a:ext cx="1851000" cy="722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Risk Communication</a:t>
              </a:r>
            </a:p>
          </p:txBody>
        </p:sp>
      </p:grpSp>
    </p:spTree>
    <p:extLst>
      <p:ext uri="{BB962C8B-B14F-4D97-AF65-F5344CB8AC3E}">
        <p14:creationId xmlns:p14="http://schemas.microsoft.com/office/powerpoint/2010/main" val="4056088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dirty="0"/>
              <a:t>INTRODUCTION TO AAP</a:t>
            </a:r>
            <a:endParaRPr lang="en-US" dirty="0">
              <a:highlight>
                <a:srgbClr val="FFFF00"/>
              </a:highlight>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dirty="0"/>
              <a:t>AAP and CE – How do they relate?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pic>
        <p:nvPicPr>
          <p:cNvPr id="8" name="Picture 7" descr="A screenshot of a cell phone&#10;&#10;Description automatically generated">
            <a:extLst>
              <a:ext uri="{FF2B5EF4-FFF2-40B4-BE49-F238E27FC236}">
                <a16:creationId xmlns:a16="http://schemas.microsoft.com/office/drawing/2014/main" id="{7EC3F183-6D05-4DDF-87E0-D2C4CF7C1B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295" y="1676400"/>
            <a:ext cx="6915410" cy="4892590"/>
          </a:xfrm>
          <a:prstGeom prst="rect">
            <a:avLst/>
          </a:prstGeom>
        </p:spPr>
      </p:pic>
    </p:spTree>
    <p:extLst>
      <p:ext uri="{BB962C8B-B14F-4D97-AF65-F5344CB8AC3E}">
        <p14:creationId xmlns:p14="http://schemas.microsoft.com/office/powerpoint/2010/main" val="2487275188"/>
      </p:ext>
    </p:extLst>
  </p:cSld>
  <p:clrMapOvr>
    <a:masterClrMapping/>
  </p:clrMapOvr>
</p:sld>
</file>

<file path=ppt/theme/theme1.xml><?xml version="1.0" encoding="utf-8"?>
<a:theme xmlns:a="http://schemas.openxmlformats.org/drawingml/2006/main" name="Office Theme">
  <a:themeElements>
    <a:clrScheme name="OCHA">
      <a:dk1>
        <a:srgbClr val="5A5A5A"/>
      </a:dk1>
      <a:lt1>
        <a:srgbClr val="FFFFFF"/>
      </a:lt1>
      <a:dk2>
        <a:srgbClr val="418FDE"/>
      </a:dk2>
      <a:lt2>
        <a:srgbClr val="FFFFFF"/>
      </a:lt2>
      <a:accent1>
        <a:srgbClr val="418FDE"/>
      </a:accent1>
      <a:accent2>
        <a:srgbClr val="E56A54"/>
      </a:accent2>
      <a:accent3>
        <a:srgbClr val="E9F2FB"/>
      </a:accent3>
      <a:accent4>
        <a:srgbClr val="D4E5F7"/>
      </a:accent4>
      <a:accent5>
        <a:srgbClr val="82B5E9"/>
      </a:accent5>
      <a:accent6>
        <a:srgbClr val="0B2641"/>
      </a:accent6>
      <a:hlink>
        <a:srgbClr val="418FDE"/>
      </a:hlink>
      <a:folHlink>
        <a:srgbClr val="418FDE"/>
      </a:folHlink>
    </a:clrScheme>
    <a:fontScheme name="OCH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0BB6CE2-027A-A547-ABA6-CAD13BCEF402}" vid="{16BBFCFB-3208-B640-B0E6-9D80EAD257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2394b65-8bd9-47ea-bfb6-1f04225b6415">
      <UserInfo>
        <DisplayName>Husni</DisplayName>
        <AccountId>53</AccountId>
        <AccountType/>
      </UserInfo>
      <UserInfo>
        <DisplayName>Angela Wambui</DisplayName>
        <AccountId>219</AccountId>
        <AccountType/>
      </UserInfo>
      <UserInfo>
        <DisplayName>Sarah Ann Baran</DisplayName>
        <AccountId>259</AccountId>
        <AccountType/>
      </UserInfo>
      <UserInfo>
        <DisplayName>Eva Modvig</DisplayName>
        <AccountId>273</AccountId>
        <AccountType/>
      </UserInfo>
      <UserInfo>
        <DisplayName>Sarah Elizabeth Mace</DisplayName>
        <AccountId>135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44B066AEBF2D4CB8EAC4F353F935A7" ma:contentTypeVersion="12" ma:contentTypeDescription="Create a new document." ma:contentTypeScope="" ma:versionID="685e7ab3b6a4ec341a27d1b6d192d425">
  <xsd:schema xmlns:xsd="http://www.w3.org/2001/XMLSchema" xmlns:xs="http://www.w3.org/2001/XMLSchema" xmlns:p="http://schemas.microsoft.com/office/2006/metadata/properties" xmlns:ns2="a55ed1ed-345f-4c21-a717-510b250119c4" xmlns:ns3="42394b65-8bd9-47ea-bfb6-1f04225b6415" targetNamespace="http://schemas.microsoft.com/office/2006/metadata/properties" ma:root="true" ma:fieldsID="0ba2a0111e3090479ba079dd42693ac2" ns2:_="" ns3:_="">
    <xsd:import namespace="a55ed1ed-345f-4c21-a717-510b250119c4"/>
    <xsd:import namespace="42394b65-8bd9-47ea-bfb6-1f04225b64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ed1ed-345f-4c21-a717-510b25011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394b65-8bd9-47ea-bfb6-1f04225b641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CAD3F6-0A8B-4856-831A-0420276367D2}">
  <ds:schemaRefs>
    <ds:schemaRef ds:uri="http://purl.org/dc/elements/1.1/"/>
    <ds:schemaRef ds:uri="http://schemas.microsoft.com/office/2006/documentManagement/types"/>
    <ds:schemaRef ds:uri="http://www.w3.org/XML/1998/namespace"/>
    <ds:schemaRef ds:uri="http://schemas.microsoft.com/office/2006/metadata/properties"/>
    <ds:schemaRef ds:uri="http://purl.org/dc/terms/"/>
    <ds:schemaRef ds:uri="42394b65-8bd9-47ea-bfb6-1f04225b6415"/>
    <ds:schemaRef ds:uri="http://purl.org/dc/dcmitype/"/>
    <ds:schemaRef ds:uri="http://schemas.microsoft.com/office/infopath/2007/PartnerControls"/>
    <ds:schemaRef ds:uri="http://schemas.openxmlformats.org/package/2006/metadata/core-properties"/>
    <ds:schemaRef ds:uri="a55ed1ed-345f-4c21-a717-510b250119c4"/>
  </ds:schemaRefs>
</ds:datastoreItem>
</file>

<file path=customXml/itemProps2.xml><?xml version="1.0" encoding="utf-8"?>
<ds:datastoreItem xmlns:ds="http://schemas.openxmlformats.org/officeDocument/2006/customXml" ds:itemID="{7D5E731C-227F-4D6C-8096-D0F9F6F420BC}">
  <ds:schemaRefs>
    <ds:schemaRef ds:uri="http://schemas.microsoft.com/sharepoint/v3/contenttype/forms"/>
  </ds:schemaRefs>
</ds:datastoreItem>
</file>

<file path=customXml/itemProps3.xml><?xml version="1.0" encoding="utf-8"?>
<ds:datastoreItem xmlns:ds="http://schemas.openxmlformats.org/officeDocument/2006/customXml" ds:itemID="{B1064153-B2B3-4D53-ADA4-C99661736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5ed1ed-345f-4c21-a717-510b250119c4"/>
    <ds:schemaRef ds:uri="42394b65-8bd9-47ea-bfb6-1f04225b6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203</TotalTime>
  <Words>11869</Words>
  <Application>Microsoft Office PowerPoint</Application>
  <PresentationFormat>Widescreen</PresentationFormat>
  <Paragraphs>955</Paragraphs>
  <Slides>65</Slides>
  <Notes>50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Arial,Sans-Serif</vt:lpstr>
      <vt:lpstr>Calibri</vt:lpstr>
      <vt:lpstr>Montserrat</vt:lpstr>
      <vt:lpstr>Open Sans</vt:lpstr>
      <vt:lpstr>Roboto</vt:lpstr>
      <vt:lpstr>Ubuntu</vt:lpstr>
      <vt:lpstr>Office Theme</vt:lpstr>
      <vt:lpstr>Accountability to Affected People and ​ Community Engagement: Overview​</vt:lpstr>
      <vt:lpstr>TABLE OF CONTENT</vt:lpstr>
      <vt:lpstr>PowerPoint Presentation</vt:lpstr>
      <vt:lpstr>INTRODUCTION TO AAP</vt:lpstr>
      <vt:lpstr>INTRODUCTION TO AAP</vt:lpstr>
      <vt:lpstr>INTRODUCTION TO AAP</vt:lpstr>
      <vt:lpstr>INTRODUCTION TO AAP</vt:lpstr>
      <vt:lpstr>INTRODUCTION TO AAP</vt:lpstr>
      <vt:lpstr>INTRODUCTION TO AAP</vt:lpstr>
      <vt:lpstr>PowerPoint Presentation</vt:lpstr>
      <vt:lpstr>INFORMATION PROVISION</vt:lpstr>
      <vt:lpstr>INFORMATION PROVISION</vt:lpstr>
      <vt:lpstr>BRAINSTORM</vt:lpstr>
      <vt:lpstr>INFORMATION PROVISION</vt:lpstr>
      <vt:lpstr>INFORMATION PROVISION</vt:lpstr>
      <vt:lpstr>INFORMATION PROVISION</vt:lpstr>
      <vt:lpstr>INFORMATION PROVISION</vt:lpstr>
      <vt:lpstr>INFORMATION PROVISION</vt:lpstr>
      <vt:lpstr>INFORMATION PROVISION</vt:lpstr>
      <vt:lpstr>INFORMATION PROVISION</vt:lpstr>
      <vt:lpstr>INFORMATION PROVISION</vt:lpstr>
      <vt:lpstr>BRAINSTORM</vt:lpstr>
      <vt:lpstr>INFORMATION PROVISION</vt:lpstr>
      <vt:lpstr>PowerPoint Presentation</vt:lpstr>
      <vt:lpstr>ENHANCING PARTICIPATION</vt:lpstr>
      <vt:lpstr>ENHANCING PARTICIPATION</vt:lpstr>
      <vt:lpstr>ENHANCING PARTICIPATION</vt:lpstr>
      <vt:lpstr>ENHANCING PARTICIPATION</vt:lpstr>
      <vt:lpstr>ENHANCING PARTICIPATION</vt:lpstr>
      <vt:lpstr>ENHANCING PARTICIPATION</vt:lpstr>
      <vt:lpstr>ENHANCING PARTICIPATION</vt:lpstr>
      <vt:lpstr>BRAINSTORM</vt:lpstr>
      <vt:lpstr>ENHANCING PARTICIPATION</vt:lpstr>
      <vt:lpstr>ENHANCING PARTICIPATION</vt:lpstr>
      <vt:lpstr>ENHANCING PARTICIPATION</vt:lpstr>
      <vt:lpstr>PowerPoint Presentation</vt:lpstr>
      <vt:lpstr>SEEKING FEEDBACK AND COMPLAINTS</vt:lpstr>
      <vt:lpstr>SEEKING FEEDBACK AND COMPLAINTS</vt:lpstr>
      <vt:lpstr>BRAINSTORM</vt:lpstr>
      <vt:lpstr>SEEKING FEEDBACK AND COMPLAINTS</vt:lpstr>
      <vt:lpstr>SEEKING FEEDBACK AND COMPLAINTS</vt:lpstr>
      <vt:lpstr>SEEKING FEEDBACK AND COMPLAINTS</vt:lpstr>
      <vt:lpstr>SEEKING FEEDBACK AND COMPLAINTS</vt:lpstr>
      <vt:lpstr>SEEKING FEEDBACK AND COMPLAINTS</vt:lpstr>
      <vt:lpstr>SEEKING FEEDBACK AND COMPLAINTS</vt:lpstr>
      <vt:lpstr>SEEKING FEEDBACK AND COMPLAINTS</vt:lpstr>
      <vt:lpstr>SEEKING FEEDBACK AND COMPLAINTS</vt:lpstr>
      <vt:lpstr>BRAINSTORM</vt:lpstr>
      <vt:lpstr>SEEKING FEEDBACK AND COMPLAINTS</vt:lpstr>
      <vt:lpstr>SEEKING FEEDBACK AND COMPLAINTS</vt:lpstr>
      <vt:lpstr>SEEKING FEEDBACK AND COMPLAINTS</vt:lpstr>
      <vt:lpstr>PowerPoint Presentation</vt:lpstr>
      <vt:lpstr>PREVENTION OF SEXUAL EXPLOITATION AND ABUSE</vt:lpstr>
      <vt:lpstr>PREVENTION OF SEXUAL EXPLOITATION AND ABUSE</vt:lpstr>
      <vt:lpstr>PREVENTION OF SEXUAL EXPLOITATION AND ABUSE</vt:lpstr>
      <vt:lpstr>PREVENTION OF SEXUAL EXPLOITATION AND ABUSE</vt:lpstr>
      <vt:lpstr>PREVENTION OF SEXUAL EXPLOITATION AND ABUSE</vt:lpstr>
      <vt:lpstr>PREVENTION OF SEXUAL EXPLOITATION AND ABUSE</vt:lpstr>
      <vt:lpstr>PowerPoint Presentation</vt:lpstr>
      <vt:lpstr>RCCE AND AAP</vt:lpstr>
      <vt:lpstr>RCCE AND AAP</vt:lpstr>
      <vt:lpstr>PowerPoint Presentation</vt:lpstr>
      <vt:lpstr>CONFLICT AND AAP</vt:lpstr>
      <vt:lpstr>CONFLICT AND AAP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Details as suit</dc:title>
  <dc:creator>Leonie Corcoran</dc:creator>
  <cp:lastModifiedBy>Annalise Ingram</cp:lastModifiedBy>
  <cp:revision>31</cp:revision>
  <cp:lastPrinted>2012-07-13T10:24:37Z</cp:lastPrinted>
  <dcterms:created xsi:type="dcterms:W3CDTF">2016-11-03T07:09:56Z</dcterms:created>
  <dcterms:modified xsi:type="dcterms:W3CDTF">2022-02-17T10:28:13Z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0x010100CA44B066AEBF2D4CB8EAC4F353F935A7</vt:lpwstr>
  </property>
</Properties>
</file>