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www.mmgreenovator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23"/>
          <p:cNvSpPr/>
          <p:nvPr/>
        </p:nvSpPr>
        <p:spPr>
          <a:xfrm>
            <a:off x="-2" y="6267941"/>
            <a:ext cx="3579192" cy="65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890" y="0"/>
                </a:lnTo>
                <a:lnTo>
                  <a:pt x="1871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9D9A"/>
          </a:solidFill>
          <a:ln w="12700">
            <a:solidFill>
              <a:srgbClr val="159688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0" name="Trapezoid 12"/>
          <p:cNvSpPr/>
          <p:nvPr/>
        </p:nvSpPr>
        <p:spPr>
          <a:xfrm>
            <a:off x="-19880" y="6259067"/>
            <a:ext cx="1905457" cy="65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9" y="14400"/>
                  <a:pt x="59" y="7200"/>
                  <a:pt x="88" y="0"/>
                </a:cubicBezTo>
                <a:lnTo>
                  <a:pt x="16486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9688"/>
          </a:solidFill>
          <a:ln w="12700">
            <a:solidFill>
              <a:srgbClr val="159688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pic>
        <p:nvPicPr>
          <p:cNvPr id="2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845" y="6085249"/>
            <a:ext cx="1089848" cy="99391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0953704" y="6385641"/>
            <a:ext cx="726865" cy="2946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" name="Straight Connector 17"/>
          <p:cNvSpPr/>
          <p:nvPr/>
        </p:nvSpPr>
        <p:spPr>
          <a:xfrm>
            <a:off x="1479063" y="1084954"/>
            <a:ext cx="9874738" cy="1"/>
          </a:xfrm>
          <a:prstGeom prst="line">
            <a:avLst/>
          </a:prstGeom>
          <a:ln w="38100">
            <a:solidFill>
              <a:srgbClr val="16804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xtBox 19"/>
          <p:cNvSpPr txBox="1"/>
          <p:nvPr/>
        </p:nvSpPr>
        <p:spPr>
          <a:xfrm>
            <a:off x="4205728" y="6320594"/>
            <a:ext cx="412510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n w="9524">
                  <a:solidFill>
                    <a:srgbClr val="5C9D9A"/>
                  </a:solidFill>
                </a:ln>
                <a:solidFill>
                  <a:srgbClr val="159688"/>
                </a:solidFill>
              </a:defRPr>
            </a:lvl1pPr>
          </a:lstStyle>
          <a:p>
            <a:pPr/>
            <a:r>
              <a:t>www.mmgreenovator.com</a:t>
            </a:r>
          </a:p>
        </p:txBody>
      </p:sp>
      <p:pic>
        <p:nvPicPr>
          <p:cNvPr id="25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9855" y="6354078"/>
            <a:ext cx="512065" cy="38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2" descr="Picture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7923" y="334131"/>
            <a:ext cx="742646" cy="756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Box 24"/>
          <p:cNvSpPr txBox="1"/>
          <p:nvPr/>
        </p:nvSpPr>
        <p:spPr>
          <a:xfrm>
            <a:off x="1278692" y="6346007"/>
            <a:ext cx="1132841" cy="23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bsender regular"/>
                <a:ea typeface="absender regular"/>
                <a:cs typeface="absender regular"/>
                <a:sym typeface="absender regular"/>
              </a:defRPr>
            </a:lvl1pPr>
          </a:lstStyle>
          <a:p>
            <a:pPr/>
            <a:r>
              <a:t>Green Way</a:t>
            </a:r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1227595" y="333289"/>
            <a:ext cx="9829801" cy="756549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1524000" y="1530625"/>
            <a:ext cx="9144000" cy="37271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rapezoid 23"/>
          <p:cNvSpPr/>
          <p:nvPr/>
        </p:nvSpPr>
        <p:spPr>
          <a:xfrm>
            <a:off x="1524000" y="6252441"/>
            <a:ext cx="2408096" cy="65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295" y="0"/>
                </a:lnTo>
                <a:lnTo>
                  <a:pt x="17305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9D9A"/>
          </a:solidFill>
          <a:ln w="3175">
            <a:solidFill>
              <a:srgbClr val="159688"/>
            </a:solidFill>
            <a:miter/>
          </a:ln>
        </p:spPr>
        <p:txBody>
          <a:bodyPr lIns="22859" tIns="22859" rIns="22859" bIns="22859" anchor="ctr"/>
          <a:lstStyle/>
          <a:p>
            <a:pPr algn="ctr" defTabSz="457200">
              <a:defRPr sz="1200">
                <a:solidFill>
                  <a:srgbClr val="FFFFFF"/>
                </a:solidFill>
              </a:defRPr>
            </a:pPr>
          </a:p>
        </p:txBody>
      </p:sp>
      <p:sp>
        <p:nvSpPr>
          <p:cNvPr id="109" name="Trapezoid 12"/>
          <p:cNvSpPr/>
          <p:nvPr/>
        </p:nvSpPr>
        <p:spPr>
          <a:xfrm>
            <a:off x="1524000" y="6259066"/>
            <a:ext cx="1429093" cy="657560"/>
          </a:xfrm>
          <a:prstGeom prst="rect">
            <a:avLst/>
          </a:prstGeom>
          <a:solidFill>
            <a:srgbClr val="159688"/>
          </a:solidFill>
          <a:ln w="3175">
            <a:solidFill>
              <a:srgbClr val="159688"/>
            </a:solidFill>
            <a:miter/>
          </a:ln>
        </p:spPr>
        <p:txBody>
          <a:bodyPr lIns="22859" tIns="22859" rIns="22859" bIns="22859" anchor="ctr"/>
          <a:lstStyle/>
          <a:p>
            <a:pPr algn="ctr" defTabSz="457200">
              <a:defRPr sz="1200">
                <a:solidFill>
                  <a:srgbClr val="FFFFFF"/>
                </a:solidFill>
              </a:defRPr>
            </a:pPr>
          </a:p>
        </p:txBody>
      </p:sp>
      <p:pic>
        <p:nvPicPr>
          <p:cNvPr id="11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632" y="6085247"/>
            <a:ext cx="745436" cy="99391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9751658" y="6357988"/>
            <a:ext cx="517271" cy="226696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defTabSz="457200">
              <a:defRPr sz="1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12" name="Straight Connector 17"/>
          <p:cNvSpPr/>
          <p:nvPr/>
        </p:nvSpPr>
        <p:spPr>
          <a:xfrm>
            <a:off x="2633298" y="1084954"/>
            <a:ext cx="7406052" cy="1"/>
          </a:xfrm>
          <a:prstGeom prst="line">
            <a:avLst/>
          </a:prstGeom>
          <a:ln w="12700">
            <a:solidFill>
              <a:srgbClr val="168040"/>
            </a:solidFill>
            <a:miter/>
          </a:ln>
        </p:spPr>
        <p:txBody>
          <a:bodyPr lIns="22859" tIns="22859" rIns="22859" bIns="22859"/>
          <a:lstStyle/>
          <a:p>
            <a:pPr defTabSz="457200">
              <a:defRPr sz="900"/>
            </a:pPr>
          </a:p>
        </p:txBody>
      </p:sp>
      <p:sp>
        <p:nvSpPr>
          <p:cNvPr id="113" name="TextBox 19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4617284" y="6221202"/>
            <a:ext cx="3093827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defRPr sz="2000">
                <a:ln w="4535">
                  <a:solidFill>
                    <a:srgbClr val="5C9D9A"/>
                  </a:solidFill>
                </a:ln>
                <a:solidFill>
                  <a:srgbClr val="159688"/>
                </a:solidFill>
              </a:defRPr>
            </a:lvl1pPr>
          </a:lstStyle>
          <a:p>
            <a:pPr/>
            <a:r>
              <a:t>www.mmgreenovator.com</a:t>
            </a:r>
          </a:p>
        </p:txBody>
      </p:sp>
      <p:pic>
        <p:nvPicPr>
          <p:cNvPr id="114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8393" y="6338577"/>
            <a:ext cx="298570" cy="398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22" descr="Picture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79954" y="236975"/>
            <a:ext cx="488974" cy="8479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4"/>
          <p:cNvSpPr txBox="1"/>
          <p:nvPr/>
        </p:nvSpPr>
        <p:spPr>
          <a:xfrm>
            <a:off x="2381665" y="6269023"/>
            <a:ext cx="1087121" cy="19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absender regular"/>
                <a:ea typeface="absender regular"/>
                <a:cs typeface="absender regular"/>
                <a:sym typeface="absender regular"/>
              </a:defRPr>
            </a:lvl1pPr>
          </a:lstStyle>
          <a:p>
            <a:pPr/>
            <a:r>
              <a:t>Green Way</a:t>
            </a: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2633298" y="365125"/>
            <a:ext cx="7958018" cy="779464"/>
          </a:xfrm>
          <a:prstGeom prst="rect">
            <a:avLst/>
          </a:prstGeom>
        </p:spPr>
        <p:txBody>
          <a:bodyPr lIns="22859" tIns="22859" rIns="22859" bIns="22859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 lIns="22859" tIns="22859" rIns="22859" bIns="22859"/>
          <a:lstStyle>
            <a:lvl1pPr marL="163285" indent="-163285">
              <a:defRPr sz="2000"/>
            </a:lvl1pPr>
            <a:lvl2pPr marL="876300" indent="-190500">
              <a:defRPr sz="2000"/>
            </a:lvl2pPr>
            <a:lvl3pPr marL="1600200" indent="-228600">
              <a:defRPr sz="2000"/>
            </a:lvl3pPr>
            <a:lvl4pPr marL="2311400" indent="-254000">
              <a:defRPr sz="2000"/>
            </a:lvl4pPr>
            <a:lvl5pPr marL="2997200" indent="-2540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342900">
              <a:buSzTx/>
              <a:buFontTx/>
              <a:buNone/>
              <a:defRPr b="1" sz="1800"/>
            </a:lvl2pPr>
            <a:lvl3pPr marL="0" indent="685800">
              <a:buSzTx/>
              <a:buFontTx/>
              <a:buNone/>
              <a:defRPr b="1" sz="1800"/>
            </a:lvl3pPr>
            <a:lvl4pPr marL="0" indent="1028700">
              <a:buSzTx/>
              <a:buFontTx/>
              <a:buNone/>
              <a:defRPr b="1" sz="1800"/>
            </a:lvl4pPr>
            <a:lvl5pPr marL="0" indent="1371600">
              <a:buSzTx/>
              <a:buFontTx/>
              <a:buNone/>
              <a:defRPr b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Text Placeholder 4"/>
          <p:cNvSpPr/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0" name="Picture Placeholder 2"/>
          <p:cNvSpPr/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mmgreenovator.com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23"/>
          <p:cNvSpPr/>
          <p:nvPr/>
        </p:nvSpPr>
        <p:spPr>
          <a:xfrm>
            <a:off x="-2" y="6267941"/>
            <a:ext cx="3579192" cy="65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890" y="0"/>
                </a:lnTo>
                <a:lnTo>
                  <a:pt x="1871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9D9A"/>
          </a:solidFill>
          <a:ln w="12700">
            <a:solidFill>
              <a:srgbClr val="159688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3" name="Trapezoid 12"/>
          <p:cNvSpPr/>
          <p:nvPr/>
        </p:nvSpPr>
        <p:spPr>
          <a:xfrm>
            <a:off x="-19880" y="6259067"/>
            <a:ext cx="1905457" cy="65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9" y="14400"/>
                  <a:pt x="59" y="7200"/>
                  <a:pt x="88" y="0"/>
                </a:cubicBezTo>
                <a:lnTo>
                  <a:pt x="16486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9688"/>
          </a:solidFill>
          <a:ln w="12700">
            <a:solidFill>
              <a:srgbClr val="159688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pic>
        <p:nvPicPr>
          <p:cNvPr id="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845" y="6085249"/>
            <a:ext cx="1089848" cy="9939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953704" y="6385641"/>
            <a:ext cx="726865" cy="294641"/>
          </a:xfrm>
          <a:prstGeom prst="rect">
            <a:avLst/>
          </a:prstGeom>
          <a:ln w="12700">
            <a:solidFill>
              <a:srgbClr val="159688"/>
            </a:solidFill>
            <a:miter/>
          </a:ln>
        </p:spPr>
        <p:txBody>
          <a:bodyPr lIns="45719" rIns="45719" anchor="ctr">
            <a:spAutoFit/>
          </a:bodyPr>
          <a:lstStyle>
            <a:lvl1pPr algn="ctr">
              <a:defRPr sz="13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Straight Connector 17"/>
          <p:cNvSpPr/>
          <p:nvPr/>
        </p:nvSpPr>
        <p:spPr>
          <a:xfrm>
            <a:off x="1479063" y="1084954"/>
            <a:ext cx="9874737" cy="1"/>
          </a:xfrm>
          <a:prstGeom prst="line">
            <a:avLst/>
          </a:prstGeom>
          <a:ln w="38100">
            <a:solidFill>
              <a:srgbClr val="16804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TextBox 19">
            <a:hlinkClick r:id="rId4" invalidUrl="" action="" tgtFrame="" tooltip="" history="1" highlightClick="0" endSnd="0"/>
          </p:cNvPr>
          <p:cNvSpPr txBox="1"/>
          <p:nvPr/>
        </p:nvSpPr>
        <p:spPr>
          <a:xfrm>
            <a:off x="4205728" y="6320594"/>
            <a:ext cx="412510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n w="9524">
                  <a:solidFill>
                    <a:srgbClr val="5C9D9A"/>
                  </a:solidFill>
                </a:ln>
                <a:solidFill>
                  <a:srgbClr val="159688"/>
                </a:solidFill>
              </a:defRPr>
            </a:lvl1pPr>
          </a:lstStyle>
          <a:p>
            <a:pPr/>
            <a:r>
              <a:t>www.mmgreenovator.com</a:t>
            </a:r>
          </a:p>
        </p:txBody>
      </p:sp>
      <p:pic>
        <p:nvPicPr>
          <p:cNvPr id="8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99855" y="6354078"/>
            <a:ext cx="512065" cy="38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37923" y="334131"/>
            <a:ext cx="742646" cy="7562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4"/>
          <p:cNvSpPr txBox="1"/>
          <p:nvPr/>
        </p:nvSpPr>
        <p:spPr>
          <a:xfrm>
            <a:off x="1278692" y="6346007"/>
            <a:ext cx="1132841" cy="23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bsender regular"/>
                <a:ea typeface="absender regular"/>
                <a:cs typeface="absender regular"/>
                <a:sym typeface="absender regular"/>
              </a:defRPr>
            </a:lvl1pPr>
          </a:lstStyle>
          <a:p>
            <a:pPr/>
            <a:r>
              <a:t>Green Way</a:t>
            </a: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1479064" y="365127"/>
            <a:ext cx="10610690" cy="77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image" Target="../media/image6.tif"/><Relationship Id="rId5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png"/><Relationship Id="rId4" Type="http://schemas.openxmlformats.org/officeDocument/2006/relationships/image" Target="../media/image8.tif"/><Relationship Id="rId5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2310390" cy="69245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GIS and Agriculture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4594144" y="1340818"/>
            <a:ext cx="30967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Green Way Agri-livestock app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Marketplace-home.png" descr="Marketplace-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816" y="1806615"/>
            <a:ext cx="2054356" cy="364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5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Market Place (near future)</a:t>
            </a:r>
          </a:p>
        </p:txBody>
      </p:sp>
      <p:pic>
        <p:nvPicPr>
          <p:cNvPr id="266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1672" y="1366980"/>
            <a:ext cx="2347244" cy="458004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Connect with buyers in their nearby townships…"/>
          <p:cNvSpPr txBox="1"/>
          <p:nvPr/>
        </p:nvSpPr>
        <p:spPr>
          <a:xfrm>
            <a:off x="4379082" y="2103148"/>
            <a:ext cx="6377756" cy="265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1" marL="914400" indent="-317500" defTabSz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◦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Connect with buyers in their </a:t>
            </a:r>
            <a:r>
              <a:t>nearby </a:t>
            </a:r>
            <a:r>
              <a:t>township</a:t>
            </a:r>
            <a:r>
              <a:t>s</a:t>
            </a:r>
          </a:p>
          <a:p>
            <a:pPr lvl="1" marL="914400" indent="-317500" defTabSz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◦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Shops location and farmers location used</a:t>
            </a:r>
          </a:p>
          <a:p>
            <a:pPr lvl="1" marL="914400" indent="-317500" defTabSz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◦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Payment </a:t>
            </a:r>
            <a:r>
              <a:t>gateways </a:t>
            </a:r>
            <a:r>
              <a:t>integrated (supported by FHI360)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What should we focused!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806" t="28622" r="54201" b="11808"/>
          <a:stretch>
            <a:fillRect/>
          </a:stretch>
        </p:blipFill>
        <p:spPr>
          <a:xfrm>
            <a:off x="1264331" y="1788002"/>
            <a:ext cx="2879838" cy="4085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90" fill="norm" stroke="1" extrusionOk="0">
                <a:moveTo>
                  <a:pt x="5948" y="1"/>
                </a:moveTo>
                <a:cubicBezTo>
                  <a:pt x="5692" y="-10"/>
                  <a:pt x="5449" y="49"/>
                  <a:pt x="5497" y="137"/>
                </a:cubicBezTo>
                <a:cubicBezTo>
                  <a:pt x="5552" y="240"/>
                  <a:pt x="5283" y="363"/>
                  <a:pt x="5102" y="318"/>
                </a:cubicBezTo>
                <a:cubicBezTo>
                  <a:pt x="5033" y="300"/>
                  <a:pt x="4983" y="340"/>
                  <a:pt x="4983" y="414"/>
                </a:cubicBezTo>
                <a:cubicBezTo>
                  <a:pt x="4983" y="484"/>
                  <a:pt x="4877" y="612"/>
                  <a:pt x="4748" y="697"/>
                </a:cubicBezTo>
                <a:cubicBezTo>
                  <a:pt x="4560" y="822"/>
                  <a:pt x="4535" y="877"/>
                  <a:pt x="4615" y="982"/>
                </a:cubicBezTo>
                <a:cubicBezTo>
                  <a:pt x="4669" y="1054"/>
                  <a:pt x="4681" y="1164"/>
                  <a:pt x="4642" y="1226"/>
                </a:cubicBezTo>
                <a:cubicBezTo>
                  <a:pt x="4527" y="1405"/>
                  <a:pt x="4524" y="1568"/>
                  <a:pt x="4639" y="1553"/>
                </a:cubicBezTo>
                <a:cubicBezTo>
                  <a:pt x="4706" y="1544"/>
                  <a:pt x="4740" y="1657"/>
                  <a:pt x="4731" y="1859"/>
                </a:cubicBezTo>
                <a:cubicBezTo>
                  <a:pt x="4722" y="2035"/>
                  <a:pt x="4751" y="2162"/>
                  <a:pt x="4796" y="2142"/>
                </a:cubicBezTo>
                <a:cubicBezTo>
                  <a:pt x="5030" y="2040"/>
                  <a:pt x="5116" y="2888"/>
                  <a:pt x="4891" y="3080"/>
                </a:cubicBezTo>
                <a:cubicBezTo>
                  <a:pt x="4827" y="3134"/>
                  <a:pt x="4795" y="3202"/>
                  <a:pt x="4820" y="3231"/>
                </a:cubicBezTo>
                <a:cubicBezTo>
                  <a:pt x="4901" y="3328"/>
                  <a:pt x="4704" y="3598"/>
                  <a:pt x="4588" y="3548"/>
                </a:cubicBezTo>
                <a:cubicBezTo>
                  <a:pt x="4508" y="3513"/>
                  <a:pt x="4496" y="3559"/>
                  <a:pt x="4541" y="3715"/>
                </a:cubicBezTo>
                <a:cubicBezTo>
                  <a:pt x="4576" y="3840"/>
                  <a:pt x="4554" y="3995"/>
                  <a:pt x="4490" y="4078"/>
                </a:cubicBezTo>
                <a:cubicBezTo>
                  <a:pt x="4429" y="4158"/>
                  <a:pt x="4375" y="4362"/>
                  <a:pt x="4371" y="4531"/>
                </a:cubicBezTo>
                <a:lnTo>
                  <a:pt x="4365" y="4838"/>
                </a:lnTo>
                <a:lnTo>
                  <a:pt x="4745" y="4758"/>
                </a:lnTo>
                <a:cubicBezTo>
                  <a:pt x="4954" y="4714"/>
                  <a:pt x="5271" y="4693"/>
                  <a:pt x="5449" y="4712"/>
                </a:cubicBezTo>
                <a:cubicBezTo>
                  <a:pt x="5719" y="4740"/>
                  <a:pt x="5763" y="4727"/>
                  <a:pt x="5713" y="4636"/>
                </a:cubicBezTo>
                <a:cubicBezTo>
                  <a:pt x="5651" y="4522"/>
                  <a:pt x="5876" y="4398"/>
                  <a:pt x="6126" y="4408"/>
                </a:cubicBezTo>
                <a:cubicBezTo>
                  <a:pt x="6457" y="4421"/>
                  <a:pt x="6574" y="4383"/>
                  <a:pt x="6675" y="4225"/>
                </a:cubicBezTo>
                <a:cubicBezTo>
                  <a:pt x="6802" y="4029"/>
                  <a:pt x="6959" y="4008"/>
                  <a:pt x="7046" y="4175"/>
                </a:cubicBezTo>
                <a:cubicBezTo>
                  <a:pt x="7080" y="4239"/>
                  <a:pt x="7184" y="4368"/>
                  <a:pt x="7278" y="4460"/>
                </a:cubicBezTo>
                <a:cubicBezTo>
                  <a:pt x="7372" y="4552"/>
                  <a:pt x="7463" y="4767"/>
                  <a:pt x="7477" y="4938"/>
                </a:cubicBezTo>
                <a:cubicBezTo>
                  <a:pt x="7491" y="5110"/>
                  <a:pt x="7529" y="5237"/>
                  <a:pt x="7566" y="5221"/>
                </a:cubicBezTo>
                <a:cubicBezTo>
                  <a:pt x="7652" y="5185"/>
                  <a:pt x="7845" y="5436"/>
                  <a:pt x="7771" y="5488"/>
                </a:cubicBezTo>
                <a:cubicBezTo>
                  <a:pt x="7740" y="5510"/>
                  <a:pt x="7858" y="5510"/>
                  <a:pt x="8035" y="5490"/>
                </a:cubicBezTo>
                <a:cubicBezTo>
                  <a:pt x="8212" y="5470"/>
                  <a:pt x="8506" y="5480"/>
                  <a:pt x="8688" y="5513"/>
                </a:cubicBezTo>
                <a:cubicBezTo>
                  <a:pt x="8970" y="5564"/>
                  <a:pt x="9025" y="5606"/>
                  <a:pt x="9050" y="5788"/>
                </a:cubicBezTo>
                <a:cubicBezTo>
                  <a:pt x="9067" y="5906"/>
                  <a:pt x="9120" y="6008"/>
                  <a:pt x="9169" y="6012"/>
                </a:cubicBezTo>
                <a:cubicBezTo>
                  <a:pt x="9218" y="6017"/>
                  <a:pt x="9297" y="6024"/>
                  <a:pt x="9344" y="6029"/>
                </a:cubicBezTo>
                <a:cubicBezTo>
                  <a:pt x="9520" y="6046"/>
                  <a:pt x="9579" y="6146"/>
                  <a:pt x="9558" y="6398"/>
                </a:cubicBezTo>
                <a:cubicBezTo>
                  <a:pt x="9541" y="6608"/>
                  <a:pt x="9573" y="6663"/>
                  <a:pt x="9730" y="6692"/>
                </a:cubicBezTo>
                <a:cubicBezTo>
                  <a:pt x="9967" y="6736"/>
                  <a:pt x="9976" y="6836"/>
                  <a:pt x="9757" y="6998"/>
                </a:cubicBezTo>
                <a:cubicBezTo>
                  <a:pt x="9666" y="7066"/>
                  <a:pt x="9575" y="7164"/>
                  <a:pt x="9555" y="7216"/>
                </a:cubicBezTo>
                <a:cubicBezTo>
                  <a:pt x="9446" y="7500"/>
                  <a:pt x="9360" y="7877"/>
                  <a:pt x="9356" y="8095"/>
                </a:cubicBezTo>
                <a:cubicBezTo>
                  <a:pt x="9354" y="8231"/>
                  <a:pt x="9304" y="8427"/>
                  <a:pt x="9243" y="8531"/>
                </a:cubicBezTo>
                <a:cubicBezTo>
                  <a:pt x="9183" y="8635"/>
                  <a:pt x="9139" y="8745"/>
                  <a:pt x="9148" y="8775"/>
                </a:cubicBezTo>
                <a:cubicBezTo>
                  <a:pt x="9191" y="8910"/>
                  <a:pt x="8964" y="9076"/>
                  <a:pt x="8783" y="9043"/>
                </a:cubicBezTo>
                <a:cubicBezTo>
                  <a:pt x="8513" y="8993"/>
                  <a:pt x="8545" y="9131"/>
                  <a:pt x="8849" y="9330"/>
                </a:cubicBezTo>
                <a:cubicBezTo>
                  <a:pt x="9044" y="9458"/>
                  <a:pt x="9106" y="9566"/>
                  <a:pt x="9113" y="9781"/>
                </a:cubicBezTo>
                <a:cubicBezTo>
                  <a:pt x="9118" y="9937"/>
                  <a:pt x="9204" y="10148"/>
                  <a:pt x="9303" y="10253"/>
                </a:cubicBezTo>
                <a:cubicBezTo>
                  <a:pt x="9498" y="10461"/>
                  <a:pt x="9553" y="10878"/>
                  <a:pt x="9576" y="12279"/>
                </a:cubicBezTo>
                <a:cubicBezTo>
                  <a:pt x="9585" y="12847"/>
                  <a:pt x="9626" y="13104"/>
                  <a:pt x="9713" y="13152"/>
                </a:cubicBezTo>
                <a:cubicBezTo>
                  <a:pt x="9894" y="13253"/>
                  <a:pt x="10107" y="13914"/>
                  <a:pt x="10069" y="14259"/>
                </a:cubicBezTo>
                <a:cubicBezTo>
                  <a:pt x="10051" y="14425"/>
                  <a:pt x="10029" y="14561"/>
                  <a:pt x="10021" y="14561"/>
                </a:cubicBezTo>
                <a:cubicBezTo>
                  <a:pt x="10014" y="14561"/>
                  <a:pt x="9990" y="14863"/>
                  <a:pt x="9965" y="15233"/>
                </a:cubicBezTo>
                <a:cubicBezTo>
                  <a:pt x="9931" y="15734"/>
                  <a:pt x="9882" y="15923"/>
                  <a:pt x="9772" y="15981"/>
                </a:cubicBezTo>
                <a:cubicBezTo>
                  <a:pt x="9659" y="16041"/>
                  <a:pt x="9646" y="16091"/>
                  <a:pt x="9721" y="16191"/>
                </a:cubicBezTo>
                <a:cubicBezTo>
                  <a:pt x="9776" y="16263"/>
                  <a:pt x="9796" y="16340"/>
                  <a:pt x="9763" y="16363"/>
                </a:cubicBezTo>
                <a:cubicBezTo>
                  <a:pt x="9665" y="16433"/>
                  <a:pt x="9274" y="16412"/>
                  <a:pt x="9205" y="16334"/>
                </a:cubicBezTo>
                <a:cubicBezTo>
                  <a:pt x="9161" y="16284"/>
                  <a:pt x="9112" y="16282"/>
                  <a:pt x="9045" y="16330"/>
                </a:cubicBezTo>
                <a:cubicBezTo>
                  <a:pt x="8991" y="16368"/>
                  <a:pt x="8827" y="16382"/>
                  <a:pt x="8679" y="16361"/>
                </a:cubicBezTo>
                <a:cubicBezTo>
                  <a:pt x="8490" y="16334"/>
                  <a:pt x="8282" y="16376"/>
                  <a:pt x="7973" y="16504"/>
                </a:cubicBezTo>
                <a:cubicBezTo>
                  <a:pt x="7639" y="16642"/>
                  <a:pt x="7507" y="16666"/>
                  <a:pt x="7409" y="16609"/>
                </a:cubicBezTo>
                <a:cubicBezTo>
                  <a:pt x="7316" y="16554"/>
                  <a:pt x="7262" y="16554"/>
                  <a:pt x="7216" y="16606"/>
                </a:cubicBezTo>
                <a:cubicBezTo>
                  <a:pt x="7180" y="16647"/>
                  <a:pt x="7074" y="16664"/>
                  <a:pt x="6978" y="16642"/>
                </a:cubicBezTo>
                <a:cubicBezTo>
                  <a:pt x="6882" y="16621"/>
                  <a:pt x="6778" y="16631"/>
                  <a:pt x="6747" y="16667"/>
                </a:cubicBezTo>
                <a:cubicBezTo>
                  <a:pt x="6715" y="16703"/>
                  <a:pt x="6539" y="16716"/>
                  <a:pt x="6355" y="16695"/>
                </a:cubicBezTo>
                <a:cubicBezTo>
                  <a:pt x="6099" y="16665"/>
                  <a:pt x="6027" y="16678"/>
                  <a:pt x="6049" y="16749"/>
                </a:cubicBezTo>
                <a:cubicBezTo>
                  <a:pt x="6071" y="16822"/>
                  <a:pt x="5946" y="16839"/>
                  <a:pt x="5482" y="16827"/>
                </a:cubicBezTo>
                <a:cubicBezTo>
                  <a:pt x="4948" y="16812"/>
                  <a:pt x="4325" y="16883"/>
                  <a:pt x="3368" y="17066"/>
                </a:cubicBezTo>
                <a:cubicBezTo>
                  <a:pt x="3025" y="17131"/>
                  <a:pt x="2736" y="17217"/>
                  <a:pt x="2323" y="17378"/>
                </a:cubicBezTo>
                <a:cubicBezTo>
                  <a:pt x="1937" y="17529"/>
                  <a:pt x="1204" y="18040"/>
                  <a:pt x="1165" y="18186"/>
                </a:cubicBezTo>
                <a:cubicBezTo>
                  <a:pt x="1145" y="18260"/>
                  <a:pt x="1066" y="18312"/>
                  <a:pt x="990" y="18303"/>
                </a:cubicBezTo>
                <a:cubicBezTo>
                  <a:pt x="820" y="18285"/>
                  <a:pt x="391" y="18732"/>
                  <a:pt x="458" y="18857"/>
                </a:cubicBezTo>
                <a:cubicBezTo>
                  <a:pt x="485" y="18906"/>
                  <a:pt x="448" y="18982"/>
                  <a:pt x="375" y="19025"/>
                </a:cubicBezTo>
                <a:cubicBezTo>
                  <a:pt x="303" y="19067"/>
                  <a:pt x="198" y="19197"/>
                  <a:pt x="144" y="19314"/>
                </a:cubicBezTo>
                <a:cubicBezTo>
                  <a:pt x="16" y="19589"/>
                  <a:pt x="-56" y="20577"/>
                  <a:pt x="54" y="20529"/>
                </a:cubicBezTo>
                <a:cubicBezTo>
                  <a:pt x="194" y="20468"/>
                  <a:pt x="269" y="20711"/>
                  <a:pt x="152" y="20843"/>
                </a:cubicBezTo>
                <a:cubicBezTo>
                  <a:pt x="71" y="20935"/>
                  <a:pt x="71" y="21015"/>
                  <a:pt x="149" y="21154"/>
                </a:cubicBezTo>
                <a:cubicBezTo>
                  <a:pt x="208" y="21256"/>
                  <a:pt x="299" y="21416"/>
                  <a:pt x="351" y="21508"/>
                </a:cubicBezTo>
                <a:cubicBezTo>
                  <a:pt x="366" y="21534"/>
                  <a:pt x="397" y="21564"/>
                  <a:pt x="414" y="21590"/>
                </a:cubicBezTo>
                <a:lnTo>
                  <a:pt x="21544" y="21590"/>
                </a:lnTo>
                <a:lnTo>
                  <a:pt x="21544" y="15879"/>
                </a:lnTo>
                <a:cubicBezTo>
                  <a:pt x="21324" y="15919"/>
                  <a:pt x="21088" y="15926"/>
                  <a:pt x="20992" y="15870"/>
                </a:cubicBezTo>
                <a:cubicBezTo>
                  <a:pt x="20841" y="15782"/>
                  <a:pt x="20504" y="15833"/>
                  <a:pt x="20264" y="15981"/>
                </a:cubicBezTo>
                <a:cubicBezTo>
                  <a:pt x="20178" y="16035"/>
                  <a:pt x="19965" y="16090"/>
                  <a:pt x="19789" y="16105"/>
                </a:cubicBezTo>
                <a:cubicBezTo>
                  <a:pt x="19614" y="16120"/>
                  <a:pt x="19158" y="16185"/>
                  <a:pt x="18774" y="16248"/>
                </a:cubicBezTo>
                <a:cubicBezTo>
                  <a:pt x="18213" y="16340"/>
                  <a:pt x="18038" y="16347"/>
                  <a:pt x="17889" y="16281"/>
                </a:cubicBezTo>
                <a:cubicBezTo>
                  <a:pt x="17763" y="16225"/>
                  <a:pt x="17273" y="16201"/>
                  <a:pt x="16354" y="16208"/>
                </a:cubicBezTo>
                <a:lnTo>
                  <a:pt x="15009" y="16218"/>
                </a:lnTo>
                <a:lnTo>
                  <a:pt x="14849" y="15963"/>
                </a:lnTo>
                <a:cubicBezTo>
                  <a:pt x="14663" y="15665"/>
                  <a:pt x="14698" y="15585"/>
                  <a:pt x="14991" y="15637"/>
                </a:cubicBezTo>
                <a:cubicBezTo>
                  <a:pt x="15152" y="15666"/>
                  <a:pt x="15256" y="15622"/>
                  <a:pt x="15434" y="15453"/>
                </a:cubicBezTo>
                <a:cubicBezTo>
                  <a:pt x="15562" y="15331"/>
                  <a:pt x="15674" y="15195"/>
                  <a:pt x="15683" y="15151"/>
                </a:cubicBezTo>
                <a:cubicBezTo>
                  <a:pt x="15693" y="15106"/>
                  <a:pt x="15763" y="14980"/>
                  <a:pt x="15841" y="14870"/>
                </a:cubicBezTo>
                <a:cubicBezTo>
                  <a:pt x="15955" y="14708"/>
                  <a:pt x="15960" y="14664"/>
                  <a:pt x="15858" y="14637"/>
                </a:cubicBezTo>
                <a:cubicBezTo>
                  <a:pt x="15788" y="14618"/>
                  <a:pt x="15754" y="14545"/>
                  <a:pt x="15781" y="14471"/>
                </a:cubicBezTo>
                <a:cubicBezTo>
                  <a:pt x="15815" y="14379"/>
                  <a:pt x="15726" y="14273"/>
                  <a:pt x="15478" y="14115"/>
                </a:cubicBezTo>
                <a:cubicBezTo>
                  <a:pt x="15284" y="13991"/>
                  <a:pt x="15084" y="13897"/>
                  <a:pt x="15036" y="13907"/>
                </a:cubicBezTo>
                <a:cubicBezTo>
                  <a:pt x="14768" y="13962"/>
                  <a:pt x="14262" y="12623"/>
                  <a:pt x="14320" y="12015"/>
                </a:cubicBezTo>
                <a:lnTo>
                  <a:pt x="14359" y="11608"/>
                </a:lnTo>
                <a:lnTo>
                  <a:pt x="14730" y="11556"/>
                </a:lnTo>
                <a:cubicBezTo>
                  <a:pt x="14934" y="11527"/>
                  <a:pt x="15147" y="11498"/>
                  <a:pt x="15202" y="11493"/>
                </a:cubicBezTo>
                <a:cubicBezTo>
                  <a:pt x="15257" y="11488"/>
                  <a:pt x="15310" y="11402"/>
                  <a:pt x="15321" y="11302"/>
                </a:cubicBezTo>
                <a:cubicBezTo>
                  <a:pt x="15341" y="11118"/>
                  <a:pt x="15127" y="11012"/>
                  <a:pt x="14626" y="10956"/>
                </a:cubicBezTo>
                <a:cubicBezTo>
                  <a:pt x="14474" y="10939"/>
                  <a:pt x="14432" y="10875"/>
                  <a:pt x="14410" y="10633"/>
                </a:cubicBezTo>
                <a:cubicBezTo>
                  <a:pt x="14382" y="10335"/>
                  <a:pt x="14376" y="10329"/>
                  <a:pt x="14029" y="10316"/>
                </a:cubicBezTo>
                <a:cubicBezTo>
                  <a:pt x="13348" y="10292"/>
                  <a:pt x="13308" y="10272"/>
                  <a:pt x="13142" y="9886"/>
                </a:cubicBezTo>
                <a:cubicBezTo>
                  <a:pt x="13055" y="9685"/>
                  <a:pt x="12989" y="9341"/>
                  <a:pt x="12996" y="9121"/>
                </a:cubicBezTo>
                <a:lnTo>
                  <a:pt x="13011" y="8722"/>
                </a:lnTo>
                <a:lnTo>
                  <a:pt x="13344" y="8728"/>
                </a:lnTo>
                <a:cubicBezTo>
                  <a:pt x="13527" y="8733"/>
                  <a:pt x="13804" y="8743"/>
                  <a:pt x="13961" y="8749"/>
                </a:cubicBezTo>
                <a:cubicBezTo>
                  <a:pt x="14118" y="8756"/>
                  <a:pt x="14588" y="8760"/>
                  <a:pt x="15006" y="8760"/>
                </a:cubicBezTo>
                <a:cubicBezTo>
                  <a:pt x="15613" y="8759"/>
                  <a:pt x="15792" y="8784"/>
                  <a:pt x="15891" y="8875"/>
                </a:cubicBezTo>
                <a:cubicBezTo>
                  <a:pt x="16005" y="8981"/>
                  <a:pt x="16027" y="8978"/>
                  <a:pt x="16197" y="8823"/>
                </a:cubicBezTo>
                <a:cubicBezTo>
                  <a:pt x="16313" y="8716"/>
                  <a:pt x="16374" y="8568"/>
                  <a:pt x="16360" y="8420"/>
                </a:cubicBezTo>
                <a:cubicBezTo>
                  <a:pt x="16338" y="8192"/>
                  <a:pt x="16346" y="8187"/>
                  <a:pt x="16764" y="8141"/>
                </a:cubicBezTo>
                <a:cubicBezTo>
                  <a:pt x="16999" y="8115"/>
                  <a:pt x="17707" y="8071"/>
                  <a:pt x="18337" y="8045"/>
                </a:cubicBezTo>
                <a:cubicBezTo>
                  <a:pt x="19600" y="7991"/>
                  <a:pt x="19866" y="7915"/>
                  <a:pt x="19858" y="7602"/>
                </a:cubicBezTo>
                <a:cubicBezTo>
                  <a:pt x="19855" y="7504"/>
                  <a:pt x="19820" y="7401"/>
                  <a:pt x="19780" y="7373"/>
                </a:cubicBezTo>
                <a:cubicBezTo>
                  <a:pt x="19657" y="7286"/>
                  <a:pt x="19694" y="5435"/>
                  <a:pt x="19822" y="5345"/>
                </a:cubicBezTo>
                <a:cubicBezTo>
                  <a:pt x="19911" y="5283"/>
                  <a:pt x="19911" y="5246"/>
                  <a:pt x="19822" y="5184"/>
                </a:cubicBezTo>
                <a:cubicBezTo>
                  <a:pt x="19740" y="5125"/>
                  <a:pt x="19709" y="4652"/>
                  <a:pt x="19709" y="3478"/>
                </a:cubicBezTo>
                <a:lnTo>
                  <a:pt x="19709" y="1855"/>
                </a:lnTo>
                <a:lnTo>
                  <a:pt x="19418" y="1782"/>
                </a:lnTo>
                <a:cubicBezTo>
                  <a:pt x="19258" y="1742"/>
                  <a:pt x="19150" y="1683"/>
                  <a:pt x="19181" y="1647"/>
                </a:cubicBezTo>
                <a:cubicBezTo>
                  <a:pt x="19240" y="1579"/>
                  <a:pt x="19084" y="1486"/>
                  <a:pt x="18869" y="1463"/>
                </a:cubicBezTo>
                <a:cubicBezTo>
                  <a:pt x="18798" y="1455"/>
                  <a:pt x="18648" y="1393"/>
                  <a:pt x="18536" y="1324"/>
                </a:cubicBezTo>
                <a:cubicBezTo>
                  <a:pt x="17780" y="861"/>
                  <a:pt x="17287" y="524"/>
                  <a:pt x="17286" y="466"/>
                </a:cubicBezTo>
                <a:cubicBezTo>
                  <a:pt x="17286" y="430"/>
                  <a:pt x="17238" y="399"/>
                  <a:pt x="17177" y="399"/>
                </a:cubicBezTo>
                <a:cubicBezTo>
                  <a:pt x="17116" y="399"/>
                  <a:pt x="17032" y="377"/>
                  <a:pt x="16993" y="349"/>
                </a:cubicBezTo>
                <a:cubicBezTo>
                  <a:pt x="16953" y="321"/>
                  <a:pt x="16860" y="299"/>
                  <a:pt x="16785" y="299"/>
                </a:cubicBezTo>
                <a:cubicBezTo>
                  <a:pt x="16621" y="299"/>
                  <a:pt x="16088" y="604"/>
                  <a:pt x="16161" y="655"/>
                </a:cubicBezTo>
                <a:cubicBezTo>
                  <a:pt x="16245" y="714"/>
                  <a:pt x="15301" y="1170"/>
                  <a:pt x="15167" y="1136"/>
                </a:cubicBezTo>
                <a:cubicBezTo>
                  <a:pt x="15099" y="1118"/>
                  <a:pt x="15068" y="1131"/>
                  <a:pt x="15095" y="1163"/>
                </a:cubicBezTo>
                <a:cubicBezTo>
                  <a:pt x="15154" y="1230"/>
                  <a:pt x="13827" y="1869"/>
                  <a:pt x="13747" y="1813"/>
                </a:cubicBezTo>
                <a:cubicBezTo>
                  <a:pt x="13634" y="1733"/>
                  <a:pt x="13442" y="1923"/>
                  <a:pt x="13525" y="2033"/>
                </a:cubicBezTo>
                <a:cubicBezTo>
                  <a:pt x="13571" y="2095"/>
                  <a:pt x="13583" y="3271"/>
                  <a:pt x="13549" y="4689"/>
                </a:cubicBezTo>
                <a:lnTo>
                  <a:pt x="13486" y="7233"/>
                </a:lnTo>
                <a:lnTo>
                  <a:pt x="12729" y="7216"/>
                </a:lnTo>
                <a:cubicBezTo>
                  <a:pt x="12313" y="7207"/>
                  <a:pt x="11945" y="7191"/>
                  <a:pt x="11913" y="7176"/>
                </a:cubicBezTo>
                <a:cubicBezTo>
                  <a:pt x="11824" y="7138"/>
                  <a:pt x="12165" y="6236"/>
                  <a:pt x="12263" y="6249"/>
                </a:cubicBezTo>
                <a:cubicBezTo>
                  <a:pt x="12309" y="6255"/>
                  <a:pt x="12356" y="6172"/>
                  <a:pt x="12367" y="6065"/>
                </a:cubicBezTo>
                <a:cubicBezTo>
                  <a:pt x="12379" y="5948"/>
                  <a:pt x="12343" y="5877"/>
                  <a:pt x="12278" y="5886"/>
                </a:cubicBezTo>
                <a:cubicBezTo>
                  <a:pt x="12205" y="5897"/>
                  <a:pt x="12158" y="5716"/>
                  <a:pt x="12138" y="5333"/>
                </a:cubicBezTo>
                <a:cubicBezTo>
                  <a:pt x="12122" y="5019"/>
                  <a:pt x="12065" y="4570"/>
                  <a:pt x="12011" y="4336"/>
                </a:cubicBezTo>
                <a:cubicBezTo>
                  <a:pt x="11942" y="4042"/>
                  <a:pt x="11940" y="3884"/>
                  <a:pt x="12008" y="3827"/>
                </a:cubicBezTo>
                <a:cubicBezTo>
                  <a:pt x="12062" y="3780"/>
                  <a:pt x="12082" y="3724"/>
                  <a:pt x="12052" y="3703"/>
                </a:cubicBezTo>
                <a:cubicBezTo>
                  <a:pt x="11961" y="3639"/>
                  <a:pt x="12367" y="3517"/>
                  <a:pt x="12527" y="3560"/>
                </a:cubicBezTo>
                <a:cubicBezTo>
                  <a:pt x="12621" y="3586"/>
                  <a:pt x="12698" y="3555"/>
                  <a:pt x="12735" y="3476"/>
                </a:cubicBezTo>
                <a:cubicBezTo>
                  <a:pt x="12767" y="3408"/>
                  <a:pt x="12855" y="3253"/>
                  <a:pt x="12931" y="3132"/>
                </a:cubicBezTo>
                <a:cubicBezTo>
                  <a:pt x="13085" y="2887"/>
                  <a:pt x="13076" y="2176"/>
                  <a:pt x="12916" y="2021"/>
                </a:cubicBezTo>
                <a:cubicBezTo>
                  <a:pt x="12835" y="1942"/>
                  <a:pt x="12656" y="1934"/>
                  <a:pt x="11916" y="1983"/>
                </a:cubicBezTo>
                <a:cubicBezTo>
                  <a:pt x="10899" y="2050"/>
                  <a:pt x="10692" y="2028"/>
                  <a:pt x="10873" y="1874"/>
                </a:cubicBezTo>
                <a:cubicBezTo>
                  <a:pt x="10938" y="1819"/>
                  <a:pt x="10966" y="1775"/>
                  <a:pt x="10933" y="1775"/>
                </a:cubicBezTo>
                <a:cubicBezTo>
                  <a:pt x="10900" y="1775"/>
                  <a:pt x="11004" y="1647"/>
                  <a:pt x="11164" y="1490"/>
                </a:cubicBezTo>
                <a:cubicBezTo>
                  <a:pt x="11325" y="1333"/>
                  <a:pt x="11507" y="1205"/>
                  <a:pt x="11568" y="1205"/>
                </a:cubicBezTo>
                <a:cubicBezTo>
                  <a:pt x="11630" y="1205"/>
                  <a:pt x="11677" y="1167"/>
                  <a:pt x="11672" y="1121"/>
                </a:cubicBezTo>
                <a:cubicBezTo>
                  <a:pt x="11667" y="1075"/>
                  <a:pt x="11656" y="979"/>
                  <a:pt x="11648" y="909"/>
                </a:cubicBezTo>
                <a:cubicBezTo>
                  <a:pt x="11628" y="727"/>
                  <a:pt x="11298" y="684"/>
                  <a:pt x="9757" y="666"/>
                </a:cubicBezTo>
                <a:cubicBezTo>
                  <a:pt x="8683" y="653"/>
                  <a:pt x="8355" y="627"/>
                  <a:pt x="8163" y="538"/>
                </a:cubicBezTo>
                <a:cubicBezTo>
                  <a:pt x="8029" y="476"/>
                  <a:pt x="7951" y="392"/>
                  <a:pt x="7988" y="351"/>
                </a:cubicBezTo>
                <a:cubicBezTo>
                  <a:pt x="8026" y="307"/>
                  <a:pt x="8010" y="296"/>
                  <a:pt x="7946" y="324"/>
                </a:cubicBezTo>
                <a:cubicBezTo>
                  <a:pt x="7887" y="350"/>
                  <a:pt x="7699" y="317"/>
                  <a:pt x="7527" y="253"/>
                </a:cubicBezTo>
                <a:cubicBezTo>
                  <a:pt x="7356" y="188"/>
                  <a:pt x="7138" y="144"/>
                  <a:pt x="7043" y="154"/>
                </a:cubicBezTo>
                <a:cubicBezTo>
                  <a:pt x="6949" y="164"/>
                  <a:pt x="6811" y="138"/>
                  <a:pt x="6738" y="95"/>
                </a:cubicBezTo>
                <a:cubicBezTo>
                  <a:pt x="6665" y="52"/>
                  <a:pt x="6565" y="36"/>
                  <a:pt x="6515" y="57"/>
                </a:cubicBezTo>
                <a:cubicBezTo>
                  <a:pt x="6465" y="79"/>
                  <a:pt x="6322" y="70"/>
                  <a:pt x="6197" y="36"/>
                </a:cubicBezTo>
                <a:cubicBezTo>
                  <a:pt x="6120" y="16"/>
                  <a:pt x="6033" y="4"/>
                  <a:pt x="5948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2" name="Be visionary but  with  practical steps  easy for farmers to understand…"/>
          <p:cNvSpPr txBox="1"/>
          <p:nvPr/>
        </p:nvSpPr>
        <p:spPr>
          <a:xfrm>
            <a:off x="4762017" y="2229171"/>
            <a:ext cx="6518474" cy="299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0578" indent="-220578">
              <a:lnSpc>
                <a:spcPct val="200000"/>
              </a:lnSpc>
              <a:buSzPct val="100000"/>
              <a:buChar char="•"/>
              <a:defRPr sz="2200"/>
            </a:pPr>
            <a:r>
              <a:t>Be visionary but  with  practical steps  easy for farmers to understand </a:t>
            </a:r>
          </a:p>
          <a:p>
            <a:pPr marL="220578" indent="-220578">
              <a:lnSpc>
                <a:spcPct val="200000"/>
              </a:lnSpc>
              <a:buSzPct val="100000"/>
              <a:buChar char="•"/>
              <a:defRPr sz="2100"/>
            </a:pPr>
            <a:r>
              <a:t>Critically important for training farmers in  digital literacy </a:t>
            </a:r>
          </a:p>
          <a:p>
            <a:pPr marL="220578" indent="-220578">
              <a:lnSpc>
                <a:spcPct val="200000"/>
              </a:lnSpc>
              <a:buSzPct val="100000"/>
              <a:buChar char="•"/>
              <a:defRPr sz="2100"/>
            </a:pPr>
            <a:r>
              <a:t>Later employ  AI  for image detection and big data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0953704" y="6385641"/>
            <a:ext cx="726865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5490" y="-22022"/>
            <a:ext cx="3124201" cy="5818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3203" y="3479937"/>
            <a:ext cx="1229624" cy="131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3203" y="1247775"/>
            <a:ext cx="1229624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95552" y="2895600"/>
            <a:ext cx="1069990" cy="80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59047" y="917839"/>
            <a:ext cx="1143000" cy="109765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1"/>
          <p:cNvSpPr txBox="1"/>
          <p:nvPr/>
        </p:nvSpPr>
        <p:spPr>
          <a:xfrm>
            <a:off x="1610214" y="2595959"/>
            <a:ext cx="2895601" cy="93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 defTabSz="457200">
              <a:defRPr sz="3200">
                <a:latin typeface="Noto Sans Myanmar Regular"/>
                <a:ea typeface="Noto Sans Myanmar Regular"/>
                <a:cs typeface="Noto Sans Myanmar Regular"/>
                <a:sym typeface="Noto Sans Myanmar Regular"/>
              </a:defRPr>
            </a:lvl1pPr>
          </a:lstStyle>
          <a:p>
            <a:pPr/>
            <a:r>
              <a:t>Over 100,000</a:t>
            </a:r>
          </a:p>
        </p:txBody>
      </p:sp>
      <p:sp>
        <p:nvSpPr>
          <p:cNvPr id="139" name="TextBox 12"/>
          <p:cNvSpPr txBox="1"/>
          <p:nvPr/>
        </p:nvSpPr>
        <p:spPr>
          <a:xfrm>
            <a:off x="1947928" y="5035334"/>
            <a:ext cx="2548240" cy="93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defRPr sz="3200">
                <a:latin typeface="Noto Sans Myanmar Regular"/>
                <a:ea typeface="Noto Sans Myanmar Regular"/>
                <a:cs typeface="Noto Sans Myanmar Regular"/>
                <a:sym typeface="Noto Sans Myanmar Regular"/>
              </a:defRPr>
            </a:lvl1pPr>
          </a:lstStyle>
          <a:p>
            <a:pPr/>
            <a:r>
              <a:t>Over 3,900</a:t>
            </a:r>
          </a:p>
        </p:txBody>
      </p:sp>
      <p:sp>
        <p:nvSpPr>
          <p:cNvPr id="140" name="TextBox 13"/>
          <p:cNvSpPr txBox="1"/>
          <p:nvPr/>
        </p:nvSpPr>
        <p:spPr>
          <a:xfrm>
            <a:off x="7482747" y="1808074"/>
            <a:ext cx="2895600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defRPr sz="3000">
                <a:latin typeface="Noto Sans Myanmar Regular"/>
                <a:ea typeface="Noto Sans Myanmar Regular"/>
                <a:cs typeface="Noto Sans Myanmar Regular"/>
                <a:sym typeface="Noto Sans Myanmar Regular"/>
              </a:defRPr>
            </a:lvl1pPr>
          </a:lstStyle>
          <a:p>
            <a:pPr/>
            <a:r>
              <a:t>     Over 1,000</a:t>
            </a:r>
          </a:p>
        </p:txBody>
      </p:sp>
      <p:sp>
        <p:nvSpPr>
          <p:cNvPr id="141" name="TextBox 16"/>
          <p:cNvSpPr txBox="1"/>
          <p:nvPr/>
        </p:nvSpPr>
        <p:spPr>
          <a:xfrm>
            <a:off x="7946102" y="5585094"/>
            <a:ext cx="1966728" cy="82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457200">
              <a:defRPr sz="2800">
                <a:latin typeface="Noto Sans Myanmar Regular"/>
                <a:ea typeface="Noto Sans Myanmar Regular"/>
                <a:cs typeface="Noto Sans Myanmar Regular"/>
                <a:sym typeface="Noto Sans Myanmar Regular"/>
              </a:defRPr>
            </a:lvl1pPr>
          </a:lstStyle>
          <a:p>
            <a:pPr/>
            <a:r>
              <a:t>Over 1,400</a:t>
            </a:r>
          </a:p>
        </p:txBody>
      </p:sp>
      <p:sp>
        <p:nvSpPr>
          <p:cNvPr id="142" name="TextBox 17"/>
          <p:cNvSpPr txBox="1"/>
          <p:nvPr/>
        </p:nvSpPr>
        <p:spPr>
          <a:xfrm>
            <a:off x="-296182" y="597013"/>
            <a:ext cx="7036460" cy="32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 defTabSz="457200">
              <a:defRPr>
                <a:solidFill>
                  <a:srgbClr val="0070C0"/>
                </a:solidFill>
                <a:latin typeface="Myanmar3"/>
                <a:ea typeface="Myanmar3"/>
                <a:cs typeface="Myanmar3"/>
                <a:sym typeface="Myanmar3"/>
              </a:defRPr>
            </a:lvl1pPr>
          </a:lstStyle>
          <a:p>
            <a:pPr/>
            <a:r>
              <a:t>Covering over 95% of the total townships</a:t>
            </a:r>
          </a:p>
        </p:txBody>
      </p:sp>
      <p:sp>
        <p:nvSpPr>
          <p:cNvPr id="143" name="Oval 14"/>
          <p:cNvSpPr txBox="1"/>
          <p:nvPr/>
        </p:nvSpPr>
        <p:spPr>
          <a:xfrm>
            <a:off x="9827410" y="6357988"/>
            <a:ext cx="365766" cy="226696"/>
          </a:xfrm>
          <a:prstGeom prst="rect">
            <a:avLst/>
          </a:prstGeom>
          <a:ln w="3175">
            <a:solidFill>
              <a:srgbClr val="159688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defTabSz="457200">
              <a:defRPr sz="1200"/>
            </a:pPr>
            <a:fld id="{86CB4B4D-7CA3-9044-876B-883B54F8677D}" type="slidenum"/>
            <a:r>
              <a:t>￼</a:t>
            </a:r>
          </a:p>
        </p:txBody>
      </p:sp>
      <p:sp>
        <p:nvSpPr>
          <p:cNvPr id="144" name="TextBox 13"/>
          <p:cNvSpPr txBox="1"/>
          <p:nvPr/>
        </p:nvSpPr>
        <p:spPr>
          <a:xfrm>
            <a:off x="7482747" y="3696584"/>
            <a:ext cx="2895600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defRPr sz="3000">
                <a:latin typeface="Noto Sans Myanmar Regular"/>
                <a:ea typeface="Noto Sans Myanmar Regular"/>
                <a:cs typeface="Noto Sans Myanmar Regular"/>
                <a:sym typeface="Noto Sans Myanmar Regular"/>
              </a:defRPr>
            </a:lvl1pPr>
          </a:lstStyle>
          <a:p>
            <a:pPr/>
            <a:r>
              <a:t>     Over 900</a:t>
            </a:r>
          </a:p>
        </p:txBody>
      </p:sp>
      <p:pic>
        <p:nvPicPr>
          <p:cNvPr id="145" name="Livestock-technicion-icon.png" descr="Livestock-technicion-ic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1717" y="4451350"/>
            <a:ext cx="1097660" cy="1097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4"/>
      <p:bldP build="whole" bldLvl="1" animBg="1" rev="0" advAuto="0" spid="134" grpId="2"/>
      <p:bldP build="whole" bldLvl="1" animBg="1" rev="0" advAuto="0" spid="137" grpId="3"/>
      <p:bldP build="whole" bldLvl="1" animBg="1" rev="0" advAuto="0" spid="1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Title 1"/>
          <p:cNvSpPr txBox="1"/>
          <p:nvPr>
            <p:ph type="ctrTitle"/>
          </p:nvPr>
        </p:nvSpPr>
        <p:spPr>
          <a:xfrm>
            <a:off x="1392087" y="333963"/>
            <a:ext cx="5499795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Easy Registration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8768" r="0" b="47051"/>
          <a:stretch>
            <a:fillRect/>
          </a:stretch>
        </p:blipFill>
        <p:spPr>
          <a:xfrm>
            <a:off x="6466352" y="2819516"/>
            <a:ext cx="3338366" cy="234404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Village- Nampan (Pcode - 200457)"/>
          <p:cNvSpPr txBox="1"/>
          <p:nvPr/>
        </p:nvSpPr>
        <p:spPr>
          <a:xfrm>
            <a:off x="6351681" y="2261137"/>
            <a:ext cx="35678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Village- Nampan (Pcode - 200457)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2106738" y="1341580"/>
            <a:ext cx="2347244" cy="4774922"/>
            <a:chOff x="0" y="0"/>
            <a:chExt cx="2347243" cy="4774920"/>
          </a:xfrm>
        </p:grpSpPr>
        <p:pic>
          <p:nvPicPr>
            <p:cNvPr id="151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0" t="0" r="0" b="6722"/>
            <a:stretch>
              <a:fillRect/>
            </a:stretch>
          </p:blipFill>
          <p:spPr>
            <a:xfrm>
              <a:off x="154049" y="441248"/>
              <a:ext cx="2079269" cy="3867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47244" cy="4774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 defTabSz="548640">
              <a:defRPr sz="2480"/>
            </a:lvl1pPr>
          </a:lstStyle>
          <a:p>
            <a:pPr/>
            <a:r>
              <a:t>Different user group has different access based on the location</a:t>
            </a:r>
          </a:p>
        </p:txBody>
      </p:sp>
      <p:pic>
        <p:nvPicPr>
          <p:cNvPr id="157" name="image23.png" descr="image23.png"/>
          <p:cNvPicPr>
            <a:picLocks noChangeAspect="0"/>
          </p:cNvPicPr>
          <p:nvPr/>
        </p:nvPicPr>
        <p:blipFill>
          <a:blip r:embed="rId2">
            <a:extLst/>
          </a:blip>
          <a:srcRect l="0" t="0" r="0" b="9435"/>
          <a:stretch>
            <a:fillRect/>
          </a:stretch>
        </p:blipFill>
        <p:spPr>
          <a:xfrm>
            <a:off x="688419" y="1372284"/>
            <a:ext cx="2202196" cy="462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9003" y="3051066"/>
            <a:ext cx="1229624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5520"/>
          <a:stretch>
            <a:fillRect/>
          </a:stretch>
        </p:blipFill>
        <p:spPr>
          <a:xfrm>
            <a:off x="850014" y="1791912"/>
            <a:ext cx="1879160" cy="3652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3.png" descr="image23.png"/>
          <p:cNvPicPr>
            <a:picLocks noChangeAspect="0"/>
          </p:cNvPicPr>
          <p:nvPr/>
        </p:nvPicPr>
        <p:blipFill>
          <a:blip r:embed="rId2">
            <a:extLst/>
          </a:blip>
          <a:srcRect l="0" t="0" r="0" b="9435"/>
          <a:stretch>
            <a:fillRect/>
          </a:stretch>
        </p:blipFill>
        <p:spPr>
          <a:xfrm>
            <a:off x="8181419" y="1372284"/>
            <a:ext cx="2202196" cy="462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5837"/>
          <a:stretch>
            <a:fillRect/>
          </a:stretch>
        </p:blipFill>
        <p:spPr>
          <a:xfrm>
            <a:off x="8325625" y="1779212"/>
            <a:ext cx="1913849" cy="370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6903" y="2770393"/>
            <a:ext cx="1229624" cy="1317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whole" bldLvl="1" animBg="1" rev="0" advAuto="0" spid="1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Connecting the question with right experts</a:t>
            </a:r>
          </a:p>
        </p:txBody>
      </p:sp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203" y="2895600"/>
            <a:ext cx="1229624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8880" y="1117496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8880" y="2167310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8880" y="4243952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3253" y="1244496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3253" y="4243952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8880" y="3093870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3253" y="2167310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3253" y="3132172"/>
            <a:ext cx="625690" cy="67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Q&amp;A selection.png" descr="Q&amp;A selection.png"/>
          <p:cNvPicPr>
            <a:picLocks noChangeAspect="1"/>
          </p:cNvPicPr>
          <p:nvPr/>
        </p:nvPicPr>
        <p:blipFill>
          <a:blip r:embed="rId5">
            <a:extLst/>
          </a:blip>
          <a:srcRect l="56132" t="0" r="0" b="65457"/>
          <a:stretch>
            <a:fillRect/>
          </a:stretch>
        </p:blipFill>
        <p:spPr>
          <a:xfrm>
            <a:off x="4134406" y="1959712"/>
            <a:ext cx="898006" cy="756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Q&amp;A selection.png" descr="Q&amp;A selection.png"/>
          <p:cNvPicPr>
            <a:picLocks noChangeAspect="1"/>
          </p:cNvPicPr>
          <p:nvPr/>
        </p:nvPicPr>
        <p:blipFill>
          <a:blip r:embed="rId6">
            <a:extLst/>
          </a:blip>
          <a:srcRect l="56132" t="0" r="0" b="65457"/>
          <a:stretch>
            <a:fillRect/>
          </a:stretch>
        </p:blipFill>
        <p:spPr>
          <a:xfrm>
            <a:off x="4134406" y="3952468"/>
            <a:ext cx="898006" cy="75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onnection Line"/>
          <p:cNvSpPr/>
          <p:nvPr/>
        </p:nvSpPr>
        <p:spPr>
          <a:xfrm>
            <a:off x="1635195" y="2491323"/>
            <a:ext cx="2699346" cy="931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9425" y="19491"/>
                  <a:pt x="16625" y="12291"/>
                  <a:pt x="21600" y="0"/>
                </a:cubicBezTo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0" name="Connection Line"/>
          <p:cNvSpPr/>
          <p:nvPr/>
        </p:nvSpPr>
        <p:spPr>
          <a:xfrm>
            <a:off x="1660121" y="3260418"/>
            <a:ext cx="2690052" cy="848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63" fill="norm" stroke="1" extrusionOk="0">
                <a:moveTo>
                  <a:pt x="0" y="2312"/>
                </a:moveTo>
                <a:cubicBezTo>
                  <a:pt x="8372" y="-3537"/>
                  <a:pt x="15572" y="1713"/>
                  <a:pt x="21600" y="18063"/>
                </a:cubicBez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1" name="Connection Line"/>
          <p:cNvSpPr/>
          <p:nvPr/>
        </p:nvSpPr>
        <p:spPr>
          <a:xfrm>
            <a:off x="4704503" y="1473209"/>
            <a:ext cx="3022631" cy="2630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205" y="9772"/>
                  <a:pt x="9405" y="2572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2" name="Connection Line"/>
          <p:cNvSpPr/>
          <p:nvPr/>
        </p:nvSpPr>
        <p:spPr>
          <a:xfrm>
            <a:off x="4780562" y="3503874"/>
            <a:ext cx="4639087" cy="931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82" fill="norm" stroke="1" extrusionOk="0">
                <a:moveTo>
                  <a:pt x="0" y="17310"/>
                </a:moveTo>
                <a:cubicBezTo>
                  <a:pt x="4895" y="21600"/>
                  <a:pt x="12095" y="15830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3" name="Connection Line"/>
          <p:cNvSpPr/>
          <p:nvPr/>
        </p:nvSpPr>
        <p:spPr>
          <a:xfrm>
            <a:off x="4755157" y="2514236"/>
            <a:ext cx="4657625" cy="1656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963" y="8770"/>
                  <a:pt x="15163" y="1570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4" name="Connection Line"/>
          <p:cNvSpPr/>
          <p:nvPr/>
        </p:nvSpPr>
        <p:spPr>
          <a:xfrm>
            <a:off x="4788918" y="3478411"/>
            <a:ext cx="2952896" cy="803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9046" y="18569"/>
                  <a:pt x="16246" y="11369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5" name="Connection Line"/>
          <p:cNvSpPr/>
          <p:nvPr/>
        </p:nvSpPr>
        <p:spPr>
          <a:xfrm>
            <a:off x="4789510" y="1627568"/>
            <a:ext cx="4635929" cy="81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70" fill="norm" stroke="1" extrusionOk="0">
                <a:moveTo>
                  <a:pt x="0" y="16052"/>
                </a:moveTo>
                <a:cubicBezTo>
                  <a:pt x="8290" y="21600"/>
                  <a:pt x="15490" y="16249"/>
                  <a:pt x="21600" y="0"/>
                </a:cubicBezTo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6" name="Connection Line"/>
          <p:cNvSpPr/>
          <p:nvPr/>
        </p:nvSpPr>
        <p:spPr>
          <a:xfrm>
            <a:off x="4794835" y="2328820"/>
            <a:ext cx="4642414" cy="2188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8424" y="1521"/>
                  <a:pt x="15624" y="8721"/>
                  <a:pt x="21600" y="21600"/>
                </a:cubicBezTo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7" name="Connection Line"/>
          <p:cNvSpPr/>
          <p:nvPr/>
        </p:nvSpPr>
        <p:spPr>
          <a:xfrm>
            <a:off x="4812787" y="1837086"/>
            <a:ext cx="2936767" cy="613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24" fill="norm" stroke="1" extrusionOk="0">
                <a:moveTo>
                  <a:pt x="0" y="11134"/>
                </a:moveTo>
                <a:cubicBezTo>
                  <a:pt x="7620" y="-5276"/>
                  <a:pt x="14820" y="-3546"/>
                  <a:pt x="21600" y="16324"/>
                </a:cubicBezTo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98" name="Connection Line"/>
          <p:cNvSpPr/>
          <p:nvPr/>
        </p:nvSpPr>
        <p:spPr>
          <a:xfrm>
            <a:off x="4738373" y="2482982"/>
            <a:ext cx="3027262" cy="1996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34" y="1124"/>
                  <a:pt x="17134" y="8324"/>
                  <a:pt x="21600" y="21600"/>
                </a:cubicBezTo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187" name="Question 1"/>
          <p:cNvSpPr txBox="1"/>
          <p:nvPr/>
        </p:nvSpPr>
        <p:spPr>
          <a:xfrm>
            <a:off x="3987024" y="2767330"/>
            <a:ext cx="119289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Question 1</a:t>
            </a:r>
          </a:p>
        </p:txBody>
      </p:sp>
      <p:sp>
        <p:nvSpPr>
          <p:cNvPr id="188" name="Question 2"/>
          <p:cNvSpPr txBox="1"/>
          <p:nvPr/>
        </p:nvSpPr>
        <p:spPr>
          <a:xfrm>
            <a:off x="3987024" y="4788795"/>
            <a:ext cx="119289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Question 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70" grpId="5"/>
      <p:bldP build="whole" bldLvl="1" animBg="1" rev="0" advAuto="0" spid="172" grpId="7"/>
      <p:bldP build="whole" bldLvl="1" animBg="1" rev="0" advAuto="0" spid="173" grpId="8"/>
      <p:bldP build="whole" bldLvl="1" animBg="1" rev="0" advAuto="0" spid="174" grpId="9"/>
      <p:bldP build="whole" bldLvl="1" animBg="1" rev="0" advAuto="0" spid="168" grpId="3"/>
      <p:bldP build="whole" bldLvl="1" animBg="1" rev="0" advAuto="0" spid="167" grpId="2"/>
      <p:bldP build="whole" bldLvl="1" animBg="1" rev="0" advAuto="0" spid="171" grpId="6"/>
      <p:bldP build="whole" bldLvl="1" animBg="1" rev="0" advAuto="0" spid="16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Cropping guidelines by location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4440" r="0" b="30685"/>
          <a:stretch>
            <a:fillRect/>
          </a:stretch>
        </p:blipFill>
        <p:spPr>
          <a:xfrm>
            <a:off x="1646285" y="1376164"/>
            <a:ext cx="4165287" cy="4105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3403" y="1689369"/>
            <a:ext cx="526671" cy="45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303" y="4669488"/>
            <a:ext cx="526671" cy="4569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quare"/>
          <p:cNvSpPr/>
          <p:nvPr/>
        </p:nvSpPr>
        <p:spPr>
          <a:xfrm>
            <a:off x="3987800" y="2473928"/>
            <a:ext cx="406131" cy="406131"/>
          </a:xfrm>
          <a:prstGeom prst="rect">
            <a:avLst/>
          </a:prstGeom>
          <a:ln w="50800">
            <a:solidFill>
              <a:srgbClr val="12FD28"/>
            </a:solidFill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" name="Square"/>
          <p:cNvSpPr/>
          <p:nvPr/>
        </p:nvSpPr>
        <p:spPr>
          <a:xfrm>
            <a:off x="3614721" y="4282622"/>
            <a:ext cx="406132" cy="406131"/>
          </a:xfrm>
          <a:prstGeom prst="rect">
            <a:avLst/>
          </a:prstGeom>
          <a:ln w="50800">
            <a:solidFill>
              <a:srgbClr val="D95215"/>
            </a:solidFill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1" name="Connection Line"/>
          <p:cNvSpPr/>
          <p:nvPr/>
        </p:nvSpPr>
        <p:spPr>
          <a:xfrm>
            <a:off x="4374416" y="1711706"/>
            <a:ext cx="2288484" cy="736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24" fill="norm" stroke="1" extrusionOk="0">
                <a:moveTo>
                  <a:pt x="0" y="17624"/>
                </a:moveTo>
                <a:cubicBezTo>
                  <a:pt x="5853" y="805"/>
                  <a:pt x="13053" y="-3976"/>
                  <a:pt x="21600" y="3280"/>
                </a:cubicBezTo>
              </a:path>
            </a:pathLst>
          </a:custGeom>
          <a:ln w="63500">
            <a:solidFill>
              <a:srgbClr val="3BFB29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12" name="Connection Line"/>
          <p:cNvSpPr/>
          <p:nvPr/>
        </p:nvSpPr>
        <p:spPr>
          <a:xfrm>
            <a:off x="4046129" y="4640672"/>
            <a:ext cx="2696265" cy="633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65" fill="norm" stroke="1" extrusionOk="0">
                <a:moveTo>
                  <a:pt x="0" y="0"/>
                </a:moveTo>
                <a:cubicBezTo>
                  <a:pt x="8863" y="18808"/>
                  <a:pt x="16063" y="21600"/>
                  <a:pt x="21600" y="8376"/>
                </a:cubicBezTo>
              </a:path>
            </a:pathLst>
          </a:custGeom>
          <a:ln w="63500">
            <a:solidFill>
              <a:srgbClr val="D95215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09" name="Paddy Farmer…"/>
          <p:cNvSpPr txBox="1"/>
          <p:nvPr/>
        </p:nvSpPr>
        <p:spPr>
          <a:xfrm>
            <a:off x="7312782" y="1738764"/>
            <a:ext cx="293170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Paddy Farmer</a:t>
            </a:r>
          </a:p>
          <a:p>
            <a:pPr marL="180473" indent="-180473">
              <a:buSzPct val="100000"/>
              <a:buChar char="-"/>
            </a:pPr>
            <a:r>
              <a:t>Different variety </a:t>
            </a:r>
          </a:p>
          <a:p>
            <a:pPr marL="180473" indent="-180473">
              <a:buSzPct val="100000"/>
              <a:buChar char="-"/>
            </a:pPr>
            <a:r>
              <a:t>Different growing method</a:t>
            </a:r>
          </a:p>
        </p:txBody>
      </p:sp>
      <p:sp>
        <p:nvSpPr>
          <p:cNvPr id="210" name="Paddy Farmer…"/>
          <p:cNvSpPr txBox="1"/>
          <p:nvPr/>
        </p:nvSpPr>
        <p:spPr>
          <a:xfrm>
            <a:off x="7312782" y="4452183"/>
            <a:ext cx="293170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Paddy Farmer</a:t>
            </a:r>
          </a:p>
          <a:p>
            <a:pPr marL="180473" indent="-180473">
              <a:buSzPct val="100000"/>
              <a:buChar char="-"/>
            </a:pPr>
            <a:r>
              <a:t>Different variety </a:t>
            </a:r>
          </a:p>
          <a:p>
            <a:pPr marL="180473" indent="-180473">
              <a:buSzPct val="100000"/>
              <a:buChar char="-"/>
            </a:pPr>
            <a:r>
              <a:t>Different growing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Survey by region and user types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4440" r="0" b="30685"/>
          <a:stretch>
            <a:fillRect/>
          </a:stretch>
        </p:blipFill>
        <p:spPr>
          <a:xfrm>
            <a:off x="4309755" y="1376164"/>
            <a:ext cx="4165287" cy="4105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6874" y="1689369"/>
            <a:ext cx="526671" cy="45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3955" y="1880573"/>
            <a:ext cx="526671" cy="45693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quare"/>
          <p:cNvSpPr/>
          <p:nvPr/>
        </p:nvSpPr>
        <p:spPr>
          <a:xfrm>
            <a:off x="6651270" y="2473928"/>
            <a:ext cx="406131" cy="406131"/>
          </a:xfrm>
          <a:prstGeom prst="rect">
            <a:avLst/>
          </a:prstGeom>
          <a:ln w="50800">
            <a:solidFill>
              <a:srgbClr val="1AB5ED"/>
            </a:solidFill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" name="Square"/>
          <p:cNvSpPr/>
          <p:nvPr/>
        </p:nvSpPr>
        <p:spPr>
          <a:xfrm>
            <a:off x="4720272" y="2415496"/>
            <a:ext cx="406132" cy="406131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2" name="Connection Line"/>
          <p:cNvSpPr/>
          <p:nvPr/>
        </p:nvSpPr>
        <p:spPr>
          <a:xfrm>
            <a:off x="7037886" y="1711706"/>
            <a:ext cx="2288485" cy="736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24" fill="norm" stroke="1" extrusionOk="0">
                <a:moveTo>
                  <a:pt x="0" y="17624"/>
                </a:moveTo>
                <a:cubicBezTo>
                  <a:pt x="5853" y="805"/>
                  <a:pt x="13053" y="-3976"/>
                  <a:pt x="21600" y="3280"/>
                </a:cubicBezTo>
              </a:path>
            </a:pathLst>
          </a:custGeom>
          <a:ln w="63500">
            <a:solidFill>
              <a:schemeClr val="accent2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3" name="Connection Line"/>
          <p:cNvSpPr/>
          <p:nvPr/>
        </p:nvSpPr>
        <p:spPr>
          <a:xfrm>
            <a:off x="2378061" y="1772050"/>
            <a:ext cx="2316809" cy="659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50" fill="norm" stroke="1" extrusionOk="0">
                <a:moveTo>
                  <a:pt x="21600" y="16850"/>
                </a:moveTo>
                <a:cubicBezTo>
                  <a:pt x="13127" y="-1204"/>
                  <a:pt x="5927" y="-4750"/>
                  <a:pt x="0" y="6213"/>
                </a:cubicBezTo>
              </a:path>
            </a:pathLst>
          </a:custGeom>
          <a:ln w="63500">
            <a:solidFill>
              <a:srgbClr val="D95215"/>
            </a:solidFill>
            <a:miter/>
          </a:ln>
        </p:spPr>
        <p:txBody>
          <a:bodyPr/>
          <a:lstStyle/>
          <a:p>
            <a:pPr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4970" y="4270041"/>
            <a:ext cx="670260" cy="670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gri-technicion-icon.png" descr="Agri-technicion-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3955" y="3461671"/>
            <a:ext cx="526671" cy="526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Agri-technicion-icon.png" descr="Agri-technicion-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6874" y="3419462"/>
            <a:ext cx="526671" cy="52667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Connection Line"/>
          <p:cNvSpPr/>
          <p:nvPr/>
        </p:nvSpPr>
        <p:spPr>
          <a:xfrm>
            <a:off x="2370712" y="2846899"/>
            <a:ext cx="2404251" cy="934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03" fill="norm" stroke="1" extrusionOk="0">
                <a:moveTo>
                  <a:pt x="0" y="18722"/>
                </a:moveTo>
                <a:cubicBezTo>
                  <a:pt x="9599" y="21600"/>
                  <a:pt x="16799" y="15359"/>
                  <a:pt x="21600" y="0"/>
                </a:cubicBezTo>
              </a:path>
            </a:pathLst>
          </a:custGeom>
          <a:ln w="63500">
            <a:solidFill>
              <a:srgbClr val="13FAF3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5" name="Connection Line"/>
          <p:cNvSpPr/>
          <p:nvPr/>
        </p:nvSpPr>
        <p:spPr>
          <a:xfrm>
            <a:off x="7078325" y="2905331"/>
            <a:ext cx="2364067" cy="955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06" fill="norm" stroke="1" extrusionOk="0">
                <a:moveTo>
                  <a:pt x="0" y="0"/>
                </a:moveTo>
                <a:cubicBezTo>
                  <a:pt x="8251" y="16505"/>
                  <a:pt x="15451" y="21600"/>
                  <a:pt x="21600" y="15285"/>
                </a:cubicBezTo>
              </a:path>
            </a:pathLst>
          </a:custGeom>
          <a:ln w="63500">
            <a:solidFill>
              <a:srgbClr val="27FAF3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6" name="Connection Line"/>
          <p:cNvSpPr/>
          <p:nvPr/>
        </p:nvSpPr>
        <p:spPr>
          <a:xfrm>
            <a:off x="5910318" y="2785034"/>
            <a:ext cx="715553" cy="1518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13" h="21600" fill="norm" stroke="1" extrusionOk="0">
                <a:moveTo>
                  <a:pt x="2046" y="21600"/>
                </a:moveTo>
                <a:cubicBezTo>
                  <a:pt x="-3387" y="12062"/>
                  <a:pt x="2002" y="4862"/>
                  <a:pt x="18213" y="0"/>
                </a:cubicBezTo>
              </a:path>
            </a:pathLst>
          </a:custGeom>
          <a:ln w="38100">
            <a:solidFill>
              <a:srgbClr val="27FAF3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7" name="Connection Line"/>
          <p:cNvSpPr/>
          <p:nvPr/>
        </p:nvSpPr>
        <p:spPr>
          <a:xfrm>
            <a:off x="5151675" y="2663560"/>
            <a:ext cx="999394" cy="1612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7" h="21600" fill="norm" stroke="1" extrusionOk="0">
                <a:moveTo>
                  <a:pt x="20453" y="21600"/>
                </a:moveTo>
                <a:cubicBezTo>
                  <a:pt x="21600" y="9674"/>
                  <a:pt x="14782" y="2474"/>
                  <a:pt x="0" y="0"/>
                </a:cubicBezTo>
              </a:path>
            </a:pathLst>
          </a:custGeom>
          <a:ln w="38100">
            <a:solidFill>
              <a:srgbClr val="27FAF3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8" name="Connection Line"/>
          <p:cNvSpPr/>
          <p:nvPr/>
        </p:nvSpPr>
        <p:spPr>
          <a:xfrm>
            <a:off x="6068103" y="2827387"/>
            <a:ext cx="557768" cy="144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89" h="21600" fill="norm" stroke="1" extrusionOk="0">
                <a:moveTo>
                  <a:pt x="178" y="21600"/>
                </a:moveTo>
                <a:cubicBezTo>
                  <a:pt x="-1211" y="11982"/>
                  <a:pt x="5526" y="4782"/>
                  <a:pt x="20389" y="0"/>
                </a:cubicBezTo>
              </a:path>
            </a:pathLst>
          </a:custGeom>
          <a:ln w="38100">
            <a:solidFill>
              <a:srgbClr val="ED7D30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39" name="Connection Line"/>
          <p:cNvSpPr/>
          <p:nvPr/>
        </p:nvSpPr>
        <p:spPr>
          <a:xfrm>
            <a:off x="5151675" y="2623358"/>
            <a:ext cx="1128740" cy="1666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01" h="21600" fill="norm" stroke="1" extrusionOk="0">
                <a:moveTo>
                  <a:pt x="17352" y="21600"/>
                </a:moveTo>
                <a:cubicBezTo>
                  <a:pt x="21600" y="7962"/>
                  <a:pt x="15816" y="762"/>
                  <a:pt x="0" y="0"/>
                </a:cubicBezTo>
              </a:path>
            </a:pathLst>
          </a:custGeom>
          <a:ln w="38100">
            <a:solidFill>
              <a:srgbClr val="D95215"/>
            </a:solidFill>
            <a:miter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Useful Address by locations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0534" t="5559" r="2954" b="5558"/>
          <a:stretch>
            <a:fillRect/>
          </a:stretch>
        </p:blipFill>
        <p:spPr>
          <a:xfrm>
            <a:off x="6979642" y="1295727"/>
            <a:ext cx="2372916" cy="4833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35" y="0"/>
                </a:moveTo>
                <a:cubicBezTo>
                  <a:pt x="9964" y="34"/>
                  <a:pt x="9964" y="80"/>
                  <a:pt x="9920" y="115"/>
                </a:cubicBezTo>
                <a:cubicBezTo>
                  <a:pt x="9804" y="208"/>
                  <a:pt x="10305" y="488"/>
                  <a:pt x="10488" y="433"/>
                </a:cubicBezTo>
                <a:cubicBezTo>
                  <a:pt x="10557" y="412"/>
                  <a:pt x="10695" y="411"/>
                  <a:pt x="10795" y="429"/>
                </a:cubicBezTo>
                <a:cubicBezTo>
                  <a:pt x="10953" y="459"/>
                  <a:pt x="10957" y="477"/>
                  <a:pt x="10813" y="589"/>
                </a:cubicBezTo>
                <a:cubicBezTo>
                  <a:pt x="10563" y="781"/>
                  <a:pt x="10550" y="1194"/>
                  <a:pt x="10791" y="1281"/>
                </a:cubicBezTo>
                <a:cubicBezTo>
                  <a:pt x="11000" y="1355"/>
                  <a:pt x="10934" y="1574"/>
                  <a:pt x="10722" y="1509"/>
                </a:cubicBezTo>
                <a:cubicBezTo>
                  <a:pt x="10652" y="1488"/>
                  <a:pt x="10603" y="1561"/>
                  <a:pt x="10603" y="1694"/>
                </a:cubicBezTo>
                <a:cubicBezTo>
                  <a:pt x="10603" y="1857"/>
                  <a:pt x="10681" y="1950"/>
                  <a:pt x="10899" y="2050"/>
                </a:cubicBezTo>
                <a:cubicBezTo>
                  <a:pt x="11092" y="2139"/>
                  <a:pt x="11183" y="2235"/>
                  <a:pt x="11163" y="2329"/>
                </a:cubicBezTo>
                <a:cubicBezTo>
                  <a:pt x="11146" y="2408"/>
                  <a:pt x="11173" y="2506"/>
                  <a:pt x="11224" y="2547"/>
                </a:cubicBezTo>
                <a:cubicBezTo>
                  <a:pt x="11342" y="2640"/>
                  <a:pt x="10966" y="2856"/>
                  <a:pt x="10755" y="2817"/>
                </a:cubicBezTo>
                <a:cubicBezTo>
                  <a:pt x="10521" y="2773"/>
                  <a:pt x="10576" y="2886"/>
                  <a:pt x="10820" y="2950"/>
                </a:cubicBezTo>
                <a:cubicBezTo>
                  <a:pt x="11239" y="3060"/>
                  <a:pt x="10726" y="3500"/>
                  <a:pt x="10227" y="3457"/>
                </a:cubicBezTo>
                <a:cubicBezTo>
                  <a:pt x="9962" y="3434"/>
                  <a:pt x="9088" y="3584"/>
                  <a:pt x="9129" y="3645"/>
                </a:cubicBezTo>
                <a:cubicBezTo>
                  <a:pt x="9153" y="3679"/>
                  <a:pt x="9508" y="3709"/>
                  <a:pt x="9946" y="3712"/>
                </a:cubicBezTo>
                <a:cubicBezTo>
                  <a:pt x="10686" y="3719"/>
                  <a:pt x="10992" y="3800"/>
                  <a:pt x="10498" y="3860"/>
                </a:cubicBezTo>
                <a:cubicBezTo>
                  <a:pt x="10331" y="3880"/>
                  <a:pt x="10292" y="3911"/>
                  <a:pt x="10365" y="3968"/>
                </a:cubicBezTo>
                <a:cubicBezTo>
                  <a:pt x="10420" y="4012"/>
                  <a:pt x="10442" y="4080"/>
                  <a:pt x="10412" y="4119"/>
                </a:cubicBezTo>
                <a:cubicBezTo>
                  <a:pt x="10381" y="4157"/>
                  <a:pt x="10415" y="4206"/>
                  <a:pt x="10484" y="4227"/>
                </a:cubicBezTo>
                <a:cubicBezTo>
                  <a:pt x="10553" y="4248"/>
                  <a:pt x="10577" y="4290"/>
                  <a:pt x="10538" y="4321"/>
                </a:cubicBezTo>
                <a:cubicBezTo>
                  <a:pt x="10423" y="4412"/>
                  <a:pt x="10454" y="4763"/>
                  <a:pt x="10585" y="4840"/>
                </a:cubicBezTo>
                <a:cubicBezTo>
                  <a:pt x="10764" y="4946"/>
                  <a:pt x="10567" y="5302"/>
                  <a:pt x="10195" y="5541"/>
                </a:cubicBezTo>
                <a:cubicBezTo>
                  <a:pt x="9935" y="5708"/>
                  <a:pt x="9901" y="5764"/>
                  <a:pt x="10007" y="5848"/>
                </a:cubicBezTo>
                <a:cubicBezTo>
                  <a:pt x="10117" y="5935"/>
                  <a:pt x="10072" y="5977"/>
                  <a:pt x="9711" y="6123"/>
                </a:cubicBezTo>
                <a:cubicBezTo>
                  <a:pt x="9476" y="6218"/>
                  <a:pt x="9221" y="6297"/>
                  <a:pt x="9147" y="6297"/>
                </a:cubicBezTo>
                <a:cubicBezTo>
                  <a:pt x="8991" y="6297"/>
                  <a:pt x="8420" y="6074"/>
                  <a:pt x="8569" y="6071"/>
                </a:cubicBezTo>
                <a:cubicBezTo>
                  <a:pt x="8625" y="6070"/>
                  <a:pt x="8604" y="6032"/>
                  <a:pt x="8526" y="5986"/>
                </a:cubicBezTo>
                <a:cubicBezTo>
                  <a:pt x="8401" y="5913"/>
                  <a:pt x="8356" y="5912"/>
                  <a:pt x="8147" y="5984"/>
                </a:cubicBezTo>
                <a:cubicBezTo>
                  <a:pt x="7982" y="6041"/>
                  <a:pt x="7863" y="6048"/>
                  <a:pt x="7767" y="6009"/>
                </a:cubicBezTo>
                <a:cubicBezTo>
                  <a:pt x="7670" y="5970"/>
                  <a:pt x="7571" y="5980"/>
                  <a:pt x="7442" y="6043"/>
                </a:cubicBezTo>
                <a:cubicBezTo>
                  <a:pt x="7208" y="6158"/>
                  <a:pt x="7205" y="6293"/>
                  <a:pt x="7435" y="6454"/>
                </a:cubicBezTo>
                <a:cubicBezTo>
                  <a:pt x="7534" y="6524"/>
                  <a:pt x="7584" y="6580"/>
                  <a:pt x="7547" y="6580"/>
                </a:cubicBezTo>
                <a:cubicBezTo>
                  <a:pt x="7509" y="6580"/>
                  <a:pt x="7537" y="6634"/>
                  <a:pt x="7608" y="6699"/>
                </a:cubicBezTo>
                <a:cubicBezTo>
                  <a:pt x="7702" y="6786"/>
                  <a:pt x="7703" y="6835"/>
                  <a:pt x="7612" y="6880"/>
                </a:cubicBezTo>
                <a:cubicBezTo>
                  <a:pt x="7542" y="6914"/>
                  <a:pt x="7485" y="6984"/>
                  <a:pt x="7485" y="7036"/>
                </a:cubicBezTo>
                <a:cubicBezTo>
                  <a:pt x="7485" y="7088"/>
                  <a:pt x="7409" y="7163"/>
                  <a:pt x="7316" y="7201"/>
                </a:cubicBezTo>
                <a:cubicBezTo>
                  <a:pt x="7222" y="7239"/>
                  <a:pt x="7157" y="7326"/>
                  <a:pt x="7171" y="7393"/>
                </a:cubicBezTo>
                <a:cubicBezTo>
                  <a:pt x="7190" y="7481"/>
                  <a:pt x="7140" y="7509"/>
                  <a:pt x="6994" y="7497"/>
                </a:cubicBezTo>
                <a:cubicBezTo>
                  <a:pt x="6761" y="7478"/>
                  <a:pt x="6731" y="7546"/>
                  <a:pt x="6929" y="7643"/>
                </a:cubicBezTo>
                <a:cubicBezTo>
                  <a:pt x="7034" y="7694"/>
                  <a:pt x="7028" y="7743"/>
                  <a:pt x="6907" y="7854"/>
                </a:cubicBezTo>
                <a:cubicBezTo>
                  <a:pt x="6787" y="7964"/>
                  <a:pt x="6785" y="8014"/>
                  <a:pt x="6889" y="8065"/>
                </a:cubicBezTo>
                <a:cubicBezTo>
                  <a:pt x="6964" y="8102"/>
                  <a:pt x="7023" y="8250"/>
                  <a:pt x="7023" y="8395"/>
                </a:cubicBezTo>
                <a:cubicBezTo>
                  <a:pt x="7023" y="8586"/>
                  <a:pt x="7086" y="8686"/>
                  <a:pt x="7254" y="8760"/>
                </a:cubicBezTo>
                <a:cubicBezTo>
                  <a:pt x="7546" y="8890"/>
                  <a:pt x="7544" y="8959"/>
                  <a:pt x="7240" y="9213"/>
                </a:cubicBezTo>
                <a:lnTo>
                  <a:pt x="6994" y="9418"/>
                </a:lnTo>
                <a:lnTo>
                  <a:pt x="7243" y="9548"/>
                </a:lnTo>
                <a:cubicBezTo>
                  <a:pt x="7380" y="9619"/>
                  <a:pt x="7465" y="9713"/>
                  <a:pt x="7431" y="9757"/>
                </a:cubicBezTo>
                <a:cubicBezTo>
                  <a:pt x="7394" y="9805"/>
                  <a:pt x="7503" y="9874"/>
                  <a:pt x="7702" y="9929"/>
                </a:cubicBezTo>
                <a:cubicBezTo>
                  <a:pt x="8037" y="10022"/>
                  <a:pt x="8261" y="10344"/>
                  <a:pt x="8038" y="10412"/>
                </a:cubicBezTo>
                <a:cubicBezTo>
                  <a:pt x="7981" y="10429"/>
                  <a:pt x="7946" y="10600"/>
                  <a:pt x="7962" y="10791"/>
                </a:cubicBezTo>
                <a:cubicBezTo>
                  <a:pt x="7985" y="11061"/>
                  <a:pt x="7954" y="11144"/>
                  <a:pt x="7821" y="11157"/>
                </a:cubicBezTo>
                <a:cubicBezTo>
                  <a:pt x="7728" y="11165"/>
                  <a:pt x="7592" y="11247"/>
                  <a:pt x="7522" y="11339"/>
                </a:cubicBezTo>
                <a:cubicBezTo>
                  <a:pt x="7413" y="11481"/>
                  <a:pt x="7339" y="11505"/>
                  <a:pt x="7052" y="11488"/>
                </a:cubicBezTo>
                <a:cubicBezTo>
                  <a:pt x="6865" y="11478"/>
                  <a:pt x="6654" y="11450"/>
                  <a:pt x="6586" y="11430"/>
                </a:cubicBezTo>
                <a:cubicBezTo>
                  <a:pt x="6518" y="11409"/>
                  <a:pt x="6430" y="11421"/>
                  <a:pt x="6387" y="11454"/>
                </a:cubicBezTo>
                <a:cubicBezTo>
                  <a:pt x="6345" y="11488"/>
                  <a:pt x="6234" y="11501"/>
                  <a:pt x="6145" y="11485"/>
                </a:cubicBezTo>
                <a:cubicBezTo>
                  <a:pt x="5949" y="11448"/>
                  <a:pt x="5925" y="11627"/>
                  <a:pt x="6113" y="11719"/>
                </a:cubicBezTo>
                <a:cubicBezTo>
                  <a:pt x="6252" y="11787"/>
                  <a:pt x="6145" y="11925"/>
                  <a:pt x="5990" y="11878"/>
                </a:cubicBezTo>
                <a:cubicBezTo>
                  <a:pt x="5938" y="11863"/>
                  <a:pt x="5867" y="11900"/>
                  <a:pt x="5834" y="11962"/>
                </a:cubicBezTo>
                <a:cubicBezTo>
                  <a:pt x="5755" y="12112"/>
                  <a:pt x="5590" y="12104"/>
                  <a:pt x="5372" y="11940"/>
                </a:cubicBezTo>
                <a:cubicBezTo>
                  <a:pt x="5199" y="11811"/>
                  <a:pt x="5147" y="11807"/>
                  <a:pt x="3793" y="11818"/>
                </a:cubicBezTo>
                <a:cubicBezTo>
                  <a:pt x="2897" y="11825"/>
                  <a:pt x="2301" y="11804"/>
                  <a:pt x="2131" y="11761"/>
                </a:cubicBezTo>
                <a:cubicBezTo>
                  <a:pt x="1917" y="11707"/>
                  <a:pt x="1826" y="11712"/>
                  <a:pt x="1640" y="11786"/>
                </a:cubicBezTo>
                <a:cubicBezTo>
                  <a:pt x="1418" y="11874"/>
                  <a:pt x="1357" y="12100"/>
                  <a:pt x="1521" y="12230"/>
                </a:cubicBezTo>
                <a:cubicBezTo>
                  <a:pt x="1564" y="12263"/>
                  <a:pt x="1546" y="12359"/>
                  <a:pt x="1481" y="12442"/>
                </a:cubicBezTo>
                <a:cubicBezTo>
                  <a:pt x="1372" y="12583"/>
                  <a:pt x="1318" y="12594"/>
                  <a:pt x="759" y="12583"/>
                </a:cubicBezTo>
                <a:cubicBezTo>
                  <a:pt x="343" y="12574"/>
                  <a:pt x="119" y="12571"/>
                  <a:pt x="0" y="12583"/>
                </a:cubicBezTo>
                <a:lnTo>
                  <a:pt x="0" y="12726"/>
                </a:lnTo>
                <a:cubicBezTo>
                  <a:pt x="71" y="12715"/>
                  <a:pt x="217" y="12723"/>
                  <a:pt x="358" y="12749"/>
                </a:cubicBezTo>
                <a:cubicBezTo>
                  <a:pt x="609" y="12796"/>
                  <a:pt x="633" y="12825"/>
                  <a:pt x="567" y="13019"/>
                </a:cubicBezTo>
                <a:cubicBezTo>
                  <a:pt x="523" y="13147"/>
                  <a:pt x="548" y="13289"/>
                  <a:pt x="629" y="13367"/>
                </a:cubicBezTo>
                <a:cubicBezTo>
                  <a:pt x="713" y="13448"/>
                  <a:pt x="726" y="13556"/>
                  <a:pt x="668" y="13650"/>
                </a:cubicBezTo>
                <a:cubicBezTo>
                  <a:pt x="341" y="14185"/>
                  <a:pt x="282" y="14368"/>
                  <a:pt x="368" y="14550"/>
                </a:cubicBezTo>
                <a:cubicBezTo>
                  <a:pt x="410" y="14638"/>
                  <a:pt x="344" y="14698"/>
                  <a:pt x="145" y="14762"/>
                </a:cubicBezTo>
                <a:cubicBezTo>
                  <a:pt x="81" y="14783"/>
                  <a:pt x="42" y="14807"/>
                  <a:pt x="0" y="14830"/>
                </a:cubicBezTo>
                <a:lnTo>
                  <a:pt x="0" y="15037"/>
                </a:lnTo>
                <a:cubicBezTo>
                  <a:pt x="37" y="15045"/>
                  <a:pt x="67" y="15054"/>
                  <a:pt x="123" y="15053"/>
                </a:cubicBezTo>
                <a:cubicBezTo>
                  <a:pt x="304" y="15050"/>
                  <a:pt x="384" y="15082"/>
                  <a:pt x="390" y="15162"/>
                </a:cubicBezTo>
                <a:cubicBezTo>
                  <a:pt x="406" y="15371"/>
                  <a:pt x="576" y="15755"/>
                  <a:pt x="665" y="15782"/>
                </a:cubicBezTo>
                <a:cubicBezTo>
                  <a:pt x="713" y="15797"/>
                  <a:pt x="730" y="15925"/>
                  <a:pt x="701" y="16068"/>
                </a:cubicBezTo>
                <a:cubicBezTo>
                  <a:pt x="634" y="16396"/>
                  <a:pt x="757" y="16722"/>
                  <a:pt x="939" y="16705"/>
                </a:cubicBezTo>
                <a:cubicBezTo>
                  <a:pt x="1024" y="16696"/>
                  <a:pt x="1074" y="16757"/>
                  <a:pt x="1069" y="16861"/>
                </a:cubicBezTo>
                <a:cubicBezTo>
                  <a:pt x="1065" y="16954"/>
                  <a:pt x="1139" y="17059"/>
                  <a:pt x="1232" y="17093"/>
                </a:cubicBezTo>
                <a:cubicBezTo>
                  <a:pt x="1325" y="17127"/>
                  <a:pt x="1367" y="17183"/>
                  <a:pt x="1326" y="17215"/>
                </a:cubicBezTo>
                <a:cubicBezTo>
                  <a:pt x="1285" y="17248"/>
                  <a:pt x="1326" y="17287"/>
                  <a:pt x="1416" y="17304"/>
                </a:cubicBezTo>
                <a:cubicBezTo>
                  <a:pt x="1513" y="17322"/>
                  <a:pt x="1556" y="17381"/>
                  <a:pt x="1521" y="17448"/>
                </a:cubicBezTo>
                <a:cubicBezTo>
                  <a:pt x="1475" y="17533"/>
                  <a:pt x="1525" y="17565"/>
                  <a:pt x="1730" y="17579"/>
                </a:cubicBezTo>
                <a:cubicBezTo>
                  <a:pt x="1904" y="17591"/>
                  <a:pt x="1992" y="17630"/>
                  <a:pt x="1973" y="17689"/>
                </a:cubicBezTo>
                <a:cubicBezTo>
                  <a:pt x="1956" y="17739"/>
                  <a:pt x="2021" y="17813"/>
                  <a:pt x="2117" y="17852"/>
                </a:cubicBezTo>
                <a:cubicBezTo>
                  <a:pt x="2213" y="17891"/>
                  <a:pt x="2290" y="17959"/>
                  <a:pt x="2290" y="18003"/>
                </a:cubicBezTo>
                <a:cubicBezTo>
                  <a:pt x="2290" y="18047"/>
                  <a:pt x="2374" y="18076"/>
                  <a:pt x="2478" y="18067"/>
                </a:cubicBezTo>
                <a:cubicBezTo>
                  <a:pt x="2684" y="18049"/>
                  <a:pt x="3098" y="18347"/>
                  <a:pt x="3017" y="18455"/>
                </a:cubicBezTo>
                <a:cubicBezTo>
                  <a:pt x="2956" y="18536"/>
                  <a:pt x="3921" y="18861"/>
                  <a:pt x="4122" y="18828"/>
                </a:cubicBezTo>
                <a:cubicBezTo>
                  <a:pt x="4203" y="18814"/>
                  <a:pt x="4312" y="18748"/>
                  <a:pt x="4364" y="18681"/>
                </a:cubicBezTo>
                <a:cubicBezTo>
                  <a:pt x="4481" y="18530"/>
                  <a:pt x="5075" y="18490"/>
                  <a:pt x="5293" y="18618"/>
                </a:cubicBezTo>
                <a:cubicBezTo>
                  <a:pt x="5519" y="18752"/>
                  <a:pt x="6189" y="18888"/>
                  <a:pt x="6452" y="18854"/>
                </a:cubicBezTo>
                <a:cubicBezTo>
                  <a:pt x="6632" y="18831"/>
                  <a:pt x="6718" y="18861"/>
                  <a:pt x="6806" y="18975"/>
                </a:cubicBezTo>
                <a:cubicBezTo>
                  <a:pt x="6871" y="19058"/>
                  <a:pt x="7053" y="19210"/>
                  <a:pt x="7211" y="19312"/>
                </a:cubicBezTo>
                <a:cubicBezTo>
                  <a:pt x="7446" y="19463"/>
                  <a:pt x="7503" y="19568"/>
                  <a:pt x="7522" y="19892"/>
                </a:cubicBezTo>
                <a:cubicBezTo>
                  <a:pt x="7534" y="20110"/>
                  <a:pt x="7595" y="20291"/>
                  <a:pt x="7659" y="20295"/>
                </a:cubicBezTo>
                <a:cubicBezTo>
                  <a:pt x="7722" y="20298"/>
                  <a:pt x="7931" y="20310"/>
                  <a:pt x="8121" y="20321"/>
                </a:cubicBezTo>
                <a:cubicBezTo>
                  <a:pt x="8312" y="20332"/>
                  <a:pt x="8561" y="20397"/>
                  <a:pt x="8674" y="20465"/>
                </a:cubicBezTo>
                <a:cubicBezTo>
                  <a:pt x="8814" y="20549"/>
                  <a:pt x="9017" y="20590"/>
                  <a:pt x="9310" y="20594"/>
                </a:cubicBezTo>
                <a:cubicBezTo>
                  <a:pt x="9652" y="20599"/>
                  <a:pt x="9731" y="20620"/>
                  <a:pt x="9704" y="20699"/>
                </a:cubicBezTo>
                <a:cubicBezTo>
                  <a:pt x="9677" y="20778"/>
                  <a:pt x="9759" y="20800"/>
                  <a:pt x="10108" y="20805"/>
                </a:cubicBezTo>
                <a:cubicBezTo>
                  <a:pt x="10833" y="20816"/>
                  <a:pt x="10892" y="20823"/>
                  <a:pt x="10892" y="20906"/>
                </a:cubicBezTo>
                <a:cubicBezTo>
                  <a:pt x="10892" y="20951"/>
                  <a:pt x="10959" y="20998"/>
                  <a:pt x="11040" y="21011"/>
                </a:cubicBezTo>
                <a:cubicBezTo>
                  <a:pt x="11122" y="21024"/>
                  <a:pt x="11174" y="21002"/>
                  <a:pt x="11156" y="20960"/>
                </a:cubicBezTo>
                <a:cubicBezTo>
                  <a:pt x="11137" y="20916"/>
                  <a:pt x="11222" y="20883"/>
                  <a:pt x="11355" y="20883"/>
                </a:cubicBezTo>
                <a:cubicBezTo>
                  <a:pt x="11500" y="20883"/>
                  <a:pt x="11570" y="20915"/>
                  <a:pt x="11546" y="20969"/>
                </a:cubicBezTo>
                <a:cubicBezTo>
                  <a:pt x="11525" y="21015"/>
                  <a:pt x="11546" y="21034"/>
                  <a:pt x="11593" y="21011"/>
                </a:cubicBezTo>
                <a:cubicBezTo>
                  <a:pt x="11640" y="20988"/>
                  <a:pt x="11745" y="20995"/>
                  <a:pt x="11824" y="21027"/>
                </a:cubicBezTo>
                <a:cubicBezTo>
                  <a:pt x="11925" y="21068"/>
                  <a:pt x="11993" y="21068"/>
                  <a:pt x="12048" y="21024"/>
                </a:cubicBezTo>
                <a:cubicBezTo>
                  <a:pt x="12103" y="20980"/>
                  <a:pt x="12196" y="20990"/>
                  <a:pt x="12344" y="21055"/>
                </a:cubicBezTo>
                <a:cubicBezTo>
                  <a:pt x="12495" y="21122"/>
                  <a:pt x="12658" y="21141"/>
                  <a:pt x="12883" y="21114"/>
                </a:cubicBezTo>
                <a:cubicBezTo>
                  <a:pt x="13266" y="21069"/>
                  <a:pt x="13713" y="21057"/>
                  <a:pt x="13952" y="21087"/>
                </a:cubicBezTo>
                <a:cubicBezTo>
                  <a:pt x="14084" y="21104"/>
                  <a:pt x="14127" y="21056"/>
                  <a:pt x="14129" y="20883"/>
                </a:cubicBezTo>
                <a:cubicBezTo>
                  <a:pt x="14131" y="20759"/>
                  <a:pt x="14083" y="20600"/>
                  <a:pt x="14024" y="20530"/>
                </a:cubicBezTo>
                <a:cubicBezTo>
                  <a:pt x="13954" y="20448"/>
                  <a:pt x="13963" y="20379"/>
                  <a:pt x="14046" y="20330"/>
                </a:cubicBezTo>
                <a:cubicBezTo>
                  <a:pt x="14116" y="20289"/>
                  <a:pt x="14152" y="20148"/>
                  <a:pt x="14125" y="20018"/>
                </a:cubicBezTo>
                <a:cubicBezTo>
                  <a:pt x="14079" y="19790"/>
                  <a:pt x="14207" y="19659"/>
                  <a:pt x="14357" y="19778"/>
                </a:cubicBezTo>
                <a:cubicBezTo>
                  <a:pt x="14397" y="19810"/>
                  <a:pt x="14522" y="19835"/>
                  <a:pt x="14638" y="19835"/>
                </a:cubicBezTo>
                <a:cubicBezTo>
                  <a:pt x="14941" y="19835"/>
                  <a:pt x="15276" y="20111"/>
                  <a:pt x="15238" y="20332"/>
                </a:cubicBezTo>
                <a:cubicBezTo>
                  <a:pt x="15216" y="20460"/>
                  <a:pt x="15251" y="20513"/>
                  <a:pt x="15354" y="20502"/>
                </a:cubicBezTo>
                <a:cubicBezTo>
                  <a:pt x="15436" y="20493"/>
                  <a:pt x="15556" y="20545"/>
                  <a:pt x="15621" y="20616"/>
                </a:cubicBezTo>
                <a:cubicBezTo>
                  <a:pt x="15698" y="20699"/>
                  <a:pt x="15801" y="20731"/>
                  <a:pt x="15914" y="20708"/>
                </a:cubicBezTo>
                <a:cubicBezTo>
                  <a:pt x="16300" y="20629"/>
                  <a:pt x="16421" y="20657"/>
                  <a:pt x="16434" y="20827"/>
                </a:cubicBezTo>
                <a:cubicBezTo>
                  <a:pt x="16441" y="20920"/>
                  <a:pt x="16522" y="21061"/>
                  <a:pt x="16611" y="21139"/>
                </a:cubicBezTo>
                <a:cubicBezTo>
                  <a:pt x="16700" y="21217"/>
                  <a:pt x="16765" y="21297"/>
                  <a:pt x="16752" y="21320"/>
                </a:cubicBezTo>
                <a:cubicBezTo>
                  <a:pt x="16739" y="21342"/>
                  <a:pt x="16778" y="21429"/>
                  <a:pt x="16842" y="21511"/>
                </a:cubicBezTo>
                <a:cubicBezTo>
                  <a:pt x="16879" y="21559"/>
                  <a:pt x="16915" y="21583"/>
                  <a:pt x="16951" y="21600"/>
                </a:cubicBezTo>
                <a:lnTo>
                  <a:pt x="17149" y="21600"/>
                </a:lnTo>
                <a:cubicBezTo>
                  <a:pt x="17336" y="21549"/>
                  <a:pt x="18418" y="21469"/>
                  <a:pt x="19006" y="21467"/>
                </a:cubicBezTo>
                <a:cubicBezTo>
                  <a:pt x="19149" y="21466"/>
                  <a:pt x="19232" y="21442"/>
                  <a:pt x="19194" y="21412"/>
                </a:cubicBezTo>
                <a:cubicBezTo>
                  <a:pt x="19156" y="21382"/>
                  <a:pt x="19231" y="21343"/>
                  <a:pt x="19360" y="21327"/>
                </a:cubicBezTo>
                <a:cubicBezTo>
                  <a:pt x="19610" y="21295"/>
                  <a:pt x="19772" y="21161"/>
                  <a:pt x="19664" y="21075"/>
                </a:cubicBezTo>
                <a:cubicBezTo>
                  <a:pt x="19628" y="21046"/>
                  <a:pt x="19676" y="21009"/>
                  <a:pt x="19776" y="20990"/>
                </a:cubicBezTo>
                <a:cubicBezTo>
                  <a:pt x="20022" y="20943"/>
                  <a:pt x="20005" y="20760"/>
                  <a:pt x="19736" y="20593"/>
                </a:cubicBezTo>
                <a:cubicBezTo>
                  <a:pt x="19573" y="20491"/>
                  <a:pt x="19524" y="20390"/>
                  <a:pt x="19559" y="20220"/>
                </a:cubicBezTo>
                <a:cubicBezTo>
                  <a:pt x="19594" y="20046"/>
                  <a:pt x="19557" y="19970"/>
                  <a:pt x="19407" y="19917"/>
                </a:cubicBezTo>
                <a:cubicBezTo>
                  <a:pt x="19297" y="19877"/>
                  <a:pt x="19202" y="19817"/>
                  <a:pt x="19194" y="19784"/>
                </a:cubicBezTo>
                <a:cubicBezTo>
                  <a:pt x="19186" y="19750"/>
                  <a:pt x="19166" y="19715"/>
                  <a:pt x="19151" y="19707"/>
                </a:cubicBezTo>
                <a:cubicBezTo>
                  <a:pt x="19136" y="19700"/>
                  <a:pt x="19110" y="19609"/>
                  <a:pt x="19093" y="19507"/>
                </a:cubicBezTo>
                <a:cubicBezTo>
                  <a:pt x="19061" y="19321"/>
                  <a:pt x="19352" y="19165"/>
                  <a:pt x="19559" y="19257"/>
                </a:cubicBezTo>
                <a:cubicBezTo>
                  <a:pt x="19609" y="19279"/>
                  <a:pt x="19614" y="19267"/>
                  <a:pt x="19573" y="19232"/>
                </a:cubicBezTo>
                <a:cubicBezTo>
                  <a:pt x="19532" y="19197"/>
                  <a:pt x="19605" y="19104"/>
                  <a:pt x="19732" y="19025"/>
                </a:cubicBezTo>
                <a:cubicBezTo>
                  <a:pt x="19890" y="18926"/>
                  <a:pt x="19921" y="18868"/>
                  <a:pt x="19833" y="18842"/>
                </a:cubicBezTo>
                <a:cubicBezTo>
                  <a:pt x="19751" y="18817"/>
                  <a:pt x="19833" y="18746"/>
                  <a:pt x="20057" y="18645"/>
                </a:cubicBezTo>
                <a:cubicBezTo>
                  <a:pt x="20373" y="18504"/>
                  <a:pt x="20407" y="18456"/>
                  <a:pt x="20386" y="18184"/>
                </a:cubicBezTo>
                <a:lnTo>
                  <a:pt x="20361" y="17881"/>
                </a:lnTo>
                <a:lnTo>
                  <a:pt x="20852" y="17863"/>
                </a:lnTo>
                <a:cubicBezTo>
                  <a:pt x="21122" y="17853"/>
                  <a:pt x="21344" y="17821"/>
                  <a:pt x="21344" y="17792"/>
                </a:cubicBezTo>
                <a:cubicBezTo>
                  <a:pt x="21344" y="17763"/>
                  <a:pt x="21265" y="17739"/>
                  <a:pt x="21170" y="17739"/>
                </a:cubicBezTo>
                <a:cubicBezTo>
                  <a:pt x="21075" y="17739"/>
                  <a:pt x="20935" y="17687"/>
                  <a:pt x="20856" y="17625"/>
                </a:cubicBezTo>
                <a:cubicBezTo>
                  <a:pt x="20776" y="17563"/>
                  <a:pt x="20666" y="17513"/>
                  <a:pt x="20610" y="17513"/>
                </a:cubicBezTo>
                <a:cubicBezTo>
                  <a:pt x="20554" y="17513"/>
                  <a:pt x="20571" y="17550"/>
                  <a:pt x="20650" y="17597"/>
                </a:cubicBezTo>
                <a:cubicBezTo>
                  <a:pt x="20765" y="17665"/>
                  <a:pt x="20757" y="17687"/>
                  <a:pt x="20607" y="17716"/>
                </a:cubicBezTo>
                <a:cubicBezTo>
                  <a:pt x="20312" y="17771"/>
                  <a:pt x="20110" y="17704"/>
                  <a:pt x="20133" y="17560"/>
                </a:cubicBezTo>
                <a:cubicBezTo>
                  <a:pt x="20147" y="17471"/>
                  <a:pt x="20081" y="17419"/>
                  <a:pt x="19935" y="17400"/>
                </a:cubicBezTo>
                <a:cubicBezTo>
                  <a:pt x="19814" y="17384"/>
                  <a:pt x="19712" y="17346"/>
                  <a:pt x="19711" y="17315"/>
                </a:cubicBezTo>
                <a:cubicBezTo>
                  <a:pt x="19709" y="17284"/>
                  <a:pt x="19651" y="17225"/>
                  <a:pt x="19584" y="17185"/>
                </a:cubicBezTo>
                <a:cubicBezTo>
                  <a:pt x="19407" y="17080"/>
                  <a:pt x="19810" y="16877"/>
                  <a:pt x="20104" y="16923"/>
                </a:cubicBezTo>
                <a:cubicBezTo>
                  <a:pt x="20305" y="16954"/>
                  <a:pt x="20319" y="16939"/>
                  <a:pt x="20245" y="16768"/>
                </a:cubicBezTo>
                <a:cubicBezTo>
                  <a:pt x="20200" y="16664"/>
                  <a:pt x="20087" y="16535"/>
                  <a:pt x="19992" y="16483"/>
                </a:cubicBezTo>
                <a:cubicBezTo>
                  <a:pt x="19823" y="16389"/>
                  <a:pt x="19883" y="16237"/>
                  <a:pt x="20068" y="16293"/>
                </a:cubicBezTo>
                <a:cubicBezTo>
                  <a:pt x="20120" y="16309"/>
                  <a:pt x="20186" y="16232"/>
                  <a:pt x="20213" y="16121"/>
                </a:cubicBezTo>
                <a:cubicBezTo>
                  <a:pt x="20239" y="16010"/>
                  <a:pt x="20217" y="15906"/>
                  <a:pt x="20166" y="15890"/>
                </a:cubicBezTo>
                <a:cubicBezTo>
                  <a:pt x="20012" y="15844"/>
                  <a:pt x="20062" y="15688"/>
                  <a:pt x="20263" y="15578"/>
                </a:cubicBezTo>
                <a:cubicBezTo>
                  <a:pt x="20395" y="15507"/>
                  <a:pt x="20415" y="15453"/>
                  <a:pt x="20336" y="15403"/>
                </a:cubicBezTo>
                <a:cubicBezTo>
                  <a:pt x="20272" y="15363"/>
                  <a:pt x="20236" y="15249"/>
                  <a:pt x="20252" y="15147"/>
                </a:cubicBezTo>
                <a:cubicBezTo>
                  <a:pt x="20270" y="15041"/>
                  <a:pt x="20225" y="14960"/>
                  <a:pt x="20148" y="14956"/>
                </a:cubicBezTo>
                <a:cubicBezTo>
                  <a:pt x="20075" y="14952"/>
                  <a:pt x="19898" y="14944"/>
                  <a:pt x="19754" y="14936"/>
                </a:cubicBezTo>
                <a:cubicBezTo>
                  <a:pt x="19610" y="14929"/>
                  <a:pt x="19385" y="14875"/>
                  <a:pt x="19255" y="14817"/>
                </a:cubicBezTo>
                <a:cubicBezTo>
                  <a:pt x="19046" y="14725"/>
                  <a:pt x="19040" y="14706"/>
                  <a:pt x="19198" y="14649"/>
                </a:cubicBezTo>
                <a:cubicBezTo>
                  <a:pt x="19354" y="14593"/>
                  <a:pt x="19341" y="14568"/>
                  <a:pt x="19093" y="14454"/>
                </a:cubicBezTo>
                <a:cubicBezTo>
                  <a:pt x="18937" y="14382"/>
                  <a:pt x="18841" y="14301"/>
                  <a:pt x="18876" y="14273"/>
                </a:cubicBezTo>
                <a:cubicBezTo>
                  <a:pt x="18911" y="14245"/>
                  <a:pt x="18900" y="14179"/>
                  <a:pt x="18854" y="14126"/>
                </a:cubicBezTo>
                <a:cubicBezTo>
                  <a:pt x="18809" y="14073"/>
                  <a:pt x="18768" y="13922"/>
                  <a:pt x="18760" y="13792"/>
                </a:cubicBezTo>
                <a:cubicBezTo>
                  <a:pt x="18753" y="13662"/>
                  <a:pt x="18707" y="13537"/>
                  <a:pt x="18659" y="13514"/>
                </a:cubicBezTo>
                <a:cubicBezTo>
                  <a:pt x="18514" y="13443"/>
                  <a:pt x="18562" y="13308"/>
                  <a:pt x="18771" y="13194"/>
                </a:cubicBezTo>
                <a:cubicBezTo>
                  <a:pt x="18916" y="13116"/>
                  <a:pt x="18971" y="12984"/>
                  <a:pt x="18974" y="12707"/>
                </a:cubicBezTo>
                <a:cubicBezTo>
                  <a:pt x="18977" y="12400"/>
                  <a:pt x="19026" y="12296"/>
                  <a:pt x="19237" y="12164"/>
                </a:cubicBezTo>
                <a:cubicBezTo>
                  <a:pt x="19400" y="12063"/>
                  <a:pt x="19475" y="11959"/>
                  <a:pt x="19432" y="11893"/>
                </a:cubicBezTo>
                <a:cubicBezTo>
                  <a:pt x="19394" y="11834"/>
                  <a:pt x="19423" y="11750"/>
                  <a:pt x="19497" y="11706"/>
                </a:cubicBezTo>
                <a:cubicBezTo>
                  <a:pt x="19577" y="11660"/>
                  <a:pt x="19598" y="11574"/>
                  <a:pt x="19548" y="11497"/>
                </a:cubicBezTo>
                <a:cubicBezTo>
                  <a:pt x="19502" y="11425"/>
                  <a:pt x="19465" y="11353"/>
                  <a:pt x="19469" y="11337"/>
                </a:cubicBezTo>
                <a:cubicBezTo>
                  <a:pt x="19472" y="11322"/>
                  <a:pt x="19434" y="11283"/>
                  <a:pt x="19382" y="11252"/>
                </a:cubicBezTo>
                <a:cubicBezTo>
                  <a:pt x="19330" y="11221"/>
                  <a:pt x="19250" y="11050"/>
                  <a:pt x="19205" y="10871"/>
                </a:cubicBezTo>
                <a:cubicBezTo>
                  <a:pt x="19136" y="10598"/>
                  <a:pt x="19154" y="10541"/>
                  <a:pt x="19313" y="10511"/>
                </a:cubicBezTo>
                <a:cubicBezTo>
                  <a:pt x="19459" y="10483"/>
                  <a:pt x="19472" y="10457"/>
                  <a:pt x="19371" y="10397"/>
                </a:cubicBezTo>
                <a:cubicBezTo>
                  <a:pt x="19271" y="10338"/>
                  <a:pt x="19278" y="10312"/>
                  <a:pt x="19407" y="10287"/>
                </a:cubicBezTo>
                <a:cubicBezTo>
                  <a:pt x="19525" y="10265"/>
                  <a:pt x="19568" y="10191"/>
                  <a:pt x="19541" y="10046"/>
                </a:cubicBezTo>
                <a:cubicBezTo>
                  <a:pt x="19488" y="9760"/>
                  <a:pt x="19416" y="9573"/>
                  <a:pt x="19320" y="9456"/>
                </a:cubicBezTo>
                <a:cubicBezTo>
                  <a:pt x="19269" y="9392"/>
                  <a:pt x="19304" y="9344"/>
                  <a:pt x="19418" y="9323"/>
                </a:cubicBezTo>
                <a:cubicBezTo>
                  <a:pt x="19568" y="9294"/>
                  <a:pt x="19559" y="9273"/>
                  <a:pt x="19364" y="9177"/>
                </a:cubicBezTo>
                <a:cubicBezTo>
                  <a:pt x="19188" y="9091"/>
                  <a:pt x="19163" y="9046"/>
                  <a:pt x="19263" y="8987"/>
                </a:cubicBezTo>
                <a:cubicBezTo>
                  <a:pt x="19358" y="8931"/>
                  <a:pt x="19360" y="8850"/>
                  <a:pt x="19266" y="8679"/>
                </a:cubicBezTo>
                <a:cubicBezTo>
                  <a:pt x="19129" y="8428"/>
                  <a:pt x="19178" y="8336"/>
                  <a:pt x="19450" y="8336"/>
                </a:cubicBezTo>
                <a:cubicBezTo>
                  <a:pt x="19546" y="8336"/>
                  <a:pt x="19592" y="8308"/>
                  <a:pt x="19552" y="8276"/>
                </a:cubicBezTo>
                <a:cubicBezTo>
                  <a:pt x="19511" y="8244"/>
                  <a:pt x="19383" y="8233"/>
                  <a:pt x="19266" y="8251"/>
                </a:cubicBezTo>
                <a:cubicBezTo>
                  <a:pt x="18990" y="8294"/>
                  <a:pt x="18912" y="8223"/>
                  <a:pt x="18872" y="7891"/>
                </a:cubicBezTo>
                <a:cubicBezTo>
                  <a:pt x="18855" y="7740"/>
                  <a:pt x="18803" y="7590"/>
                  <a:pt x="18760" y="7556"/>
                </a:cubicBezTo>
                <a:cubicBezTo>
                  <a:pt x="18718" y="7522"/>
                  <a:pt x="18742" y="7477"/>
                  <a:pt x="18811" y="7457"/>
                </a:cubicBezTo>
                <a:cubicBezTo>
                  <a:pt x="18881" y="7436"/>
                  <a:pt x="18920" y="7301"/>
                  <a:pt x="18901" y="7155"/>
                </a:cubicBezTo>
                <a:cubicBezTo>
                  <a:pt x="18870" y="6906"/>
                  <a:pt x="18887" y="6889"/>
                  <a:pt x="19198" y="6862"/>
                </a:cubicBezTo>
                <a:lnTo>
                  <a:pt x="19523" y="6834"/>
                </a:lnTo>
                <a:lnTo>
                  <a:pt x="19216" y="6683"/>
                </a:lnTo>
                <a:cubicBezTo>
                  <a:pt x="19020" y="6587"/>
                  <a:pt x="18955" y="6519"/>
                  <a:pt x="19035" y="6495"/>
                </a:cubicBezTo>
                <a:cubicBezTo>
                  <a:pt x="19104" y="6474"/>
                  <a:pt x="19136" y="6414"/>
                  <a:pt x="19107" y="6362"/>
                </a:cubicBezTo>
                <a:cubicBezTo>
                  <a:pt x="19078" y="6310"/>
                  <a:pt x="19023" y="6176"/>
                  <a:pt x="18984" y="6062"/>
                </a:cubicBezTo>
                <a:cubicBezTo>
                  <a:pt x="18940" y="5933"/>
                  <a:pt x="18837" y="5846"/>
                  <a:pt x="18710" y="5830"/>
                </a:cubicBezTo>
                <a:cubicBezTo>
                  <a:pt x="18437" y="5795"/>
                  <a:pt x="18415" y="5295"/>
                  <a:pt x="18688" y="5325"/>
                </a:cubicBezTo>
                <a:cubicBezTo>
                  <a:pt x="18805" y="5337"/>
                  <a:pt x="18777" y="5297"/>
                  <a:pt x="18602" y="5206"/>
                </a:cubicBezTo>
                <a:cubicBezTo>
                  <a:pt x="18327" y="5062"/>
                  <a:pt x="18358" y="4993"/>
                  <a:pt x="18703" y="4993"/>
                </a:cubicBezTo>
                <a:cubicBezTo>
                  <a:pt x="18887" y="4993"/>
                  <a:pt x="18906" y="4946"/>
                  <a:pt x="18876" y="4565"/>
                </a:cubicBezTo>
                <a:cubicBezTo>
                  <a:pt x="18848" y="4204"/>
                  <a:pt x="18874" y="4128"/>
                  <a:pt x="19046" y="4083"/>
                </a:cubicBezTo>
                <a:cubicBezTo>
                  <a:pt x="19161" y="4053"/>
                  <a:pt x="19268" y="3949"/>
                  <a:pt x="19288" y="3845"/>
                </a:cubicBezTo>
                <a:cubicBezTo>
                  <a:pt x="19310" y="3735"/>
                  <a:pt x="19382" y="3668"/>
                  <a:pt x="19469" y="3677"/>
                </a:cubicBezTo>
                <a:cubicBezTo>
                  <a:pt x="19665" y="3696"/>
                  <a:pt x="19651" y="3494"/>
                  <a:pt x="19450" y="3413"/>
                </a:cubicBezTo>
                <a:cubicBezTo>
                  <a:pt x="19236" y="3325"/>
                  <a:pt x="19109" y="3066"/>
                  <a:pt x="19248" y="2998"/>
                </a:cubicBezTo>
                <a:cubicBezTo>
                  <a:pt x="19318" y="2963"/>
                  <a:pt x="19447" y="2987"/>
                  <a:pt x="19602" y="3063"/>
                </a:cubicBezTo>
                <a:lnTo>
                  <a:pt x="19848" y="3182"/>
                </a:lnTo>
                <a:lnTo>
                  <a:pt x="19953" y="3047"/>
                </a:lnTo>
                <a:cubicBezTo>
                  <a:pt x="20010" y="2973"/>
                  <a:pt x="20129" y="2899"/>
                  <a:pt x="20220" y="2882"/>
                </a:cubicBezTo>
                <a:cubicBezTo>
                  <a:pt x="20314" y="2864"/>
                  <a:pt x="20423" y="2733"/>
                  <a:pt x="20469" y="2577"/>
                </a:cubicBezTo>
                <a:cubicBezTo>
                  <a:pt x="20514" y="2427"/>
                  <a:pt x="20574" y="2225"/>
                  <a:pt x="20607" y="2132"/>
                </a:cubicBezTo>
                <a:cubicBezTo>
                  <a:pt x="20639" y="2039"/>
                  <a:pt x="20680" y="1765"/>
                  <a:pt x="20697" y="1524"/>
                </a:cubicBezTo>
                <a:cubicBezTo>
                  <a:pt x="20725" y="1116"/>
                  <a:pt x="20707" y="1079"/>
                  <a:pt x="20451" y="997"/>
                </a:cubicBezTo>
                <a:cubicBezTo>
                  <a:pt x="20277" y="941"/>
                  <a:pt x="20191" y="865"/>
                  <a:pt x="20213" y="789"/>
                </a:cubicBezTo>
                <a:cubicBezTo>
                  <a:pt x="20255" y="647"/>
                  <a:pt x="19636" y="444"/>
                  <a:pt x="19418" y="529"/>
                </a:cubicBezTo>
                <a:cubicBezTo>
                  <a:pt x="19335" y="561"/>
                  <a:pt x="19258" y="558"/>
                  <a:pt x="19212" y="521"/>
                </a:cubicBezTo>
                <a:cubicBezTo>
                  <a:pt x="19171" y="489"/>
                  <a:pt x="19044" y="461"/>
                  <a:pt x="18930" y="461"/>
                </a:cubicBezTo>
                <a:cubicBezTo>
                  <a:pt x="18816" y="461"/>
                  <a:pt x="18581" y="397"/>
                  <a:pt x="18406" y="317"/>
                </a:cubicBezTo>
                <a:cubicBezTo>
                  <a:pt x="18154" y="203"/>
                  <a:pt x="18054" y="188"/>
                  <a:pt x="17922" y="241"/>
                </a:cubicBezTo>
                <a:cubicBezTo>
                  <a:pt x="17832" y="278"/>
                  <a:pt x="17726" y="292"/>
                  <a:pt x="17688" y="273"/>
                </a:cubicBezTo>
                <a:cubicBezTo>
                  <a:pt x="17649" y="254"/>
                  <a:pt x="17525" y="264"/>
                  <a:pt x="17409" y="294"/>
                </a:cubicBezTo>
                <a:cubicBezTo>
                  <a:pt x="17251" y="336"/>
                  <a:pt x="17170" y="325"/>
                  <a:pt x="17081" y="250"/>
                </a:cubicBezTo>
                <a:cubicBezTo>
                  <a:pt x="16965" y="153"/>
                  <a:pt x="16940" y="160"/>
                  <a:pt x="16911" y="305"/>
                </a:cubicBezTo>
                <a:cubicBezTo>
                  <a:pt x="16887" y="420"/>
                  <a:pt x="16237" y="398"/>
                  <a:pt x="16174" y="280"/>
                </a:cubicBezTo>
                <a:cubicBezTo>
                  <a:pt x="16144" y="225"/>
                  <a:pt x="16079" y="193"/>
                  <a:pt x="16026" y="209"/>
                </a:cubicBezTo>
                <a:cubicBezTo>
                  <a:pt x="15927" y="239"/>
                  <a:pt x="15755" y="105"/>
                  <a:pt x="15722" y="0"/>
                </a:cubicBezTo>
                <a:lnTo>
                  <a:pt x="13627" y="0"/>
                </a:lnTo>
                <a:cubicBezTo>
                  <a:pt x="13605" y="7"/>
                  <a:pt x="13580" y="8"/>
                  <a:pt x="13558" y="16"/>
                </a:cubicBezTo>
                <a:cubicBezTo>
                  <a:pt x="13407" y="75"/>
                  <a:pt x="13210" y="122"/>
                  <a:pt x="13121" y="122"/>
                </a:cubicBezTo>
                <a:cubicBezTo>
                  <a:pt x="13033" y="122"/>
                  <a:pt x="12899" y="152"/>
                  <a:pt x="12825" y="188"/>
                </a:cubicBezTo>
                <a:cubicBezTo>
                  <a:pt x="12611" y="293"/>
                  <a:pt x="12139" y="291"/>
                  <a:pt x="11943" y="184"/>
                </a:cubicBezTo>
                <a:cubicBezTo>
                  <a:pt x="11853" y="135"/>
                  <a:pt x="11797" y="66"/>
                  <a:pt x="11763" y="0"/>
                </a:cubicBezTo>
                <a:lnTo>
                  <a:pt x="9935" y="0"/>
                </a:lnTo>
                <a:close/>
                <a:moveTo>
                  <a:pt x="19505" y="6011"/>
                </a:moveTo>
                <a:cubicBezTo>
                  <a:pt x="19480" y="6010"/>
                  <a:pt x="19455" y="6014"/>
                  <a:pt x="19425" y="6029"/>
                </a:cubicBezTo>
                <a:cubicBezTo>
                  <a:pt x="19386" y="6048"/>
                  <a:pt x="19394" y="6111"/>
                  <a:pt x="19443" y="6167"/>
                </a:cubicBezTo>
                <a:cubicBezTo>
                  <a:pt x="19529" y="6264"/>
                  <a:pt x="19533" y="6263"/>
                  <a:pt x="19581" y="6164"/>
                </a:cubicBezTo>
                <a:cubicBezTo>
                  <a:pt x="19621" y="6080"/>
                  <a:pt x="19578" y="6015"/>
                  <a:pt x="19505" y="6011"/>
                </a:cubicBezTo>
                <a:close/>
                <a:moveTo>
                  <a:pt x="21409" y="21190"/>
                </a:moveTo>
                <a:cubicBezTo>
                  <a:pt x="21323" y="21172"/>
                  <a:pt x="21235" y="21230"/>
                  <a:pt x="21206" y="21378"/>
                </a:cubicBezTo>
                <a:cubicBezTo>
                  <a:pt x="21186" y="21480"/>
                  <a:pt x="21118" y="21564"/>
                  <a:pt x="21054" y="21565"/>
                </a:cubicBezTo>
                <a:cubicBezTo>
                  <a:pt x="20969" y="21565"/>
                  <a:pt x="20903" y="21579"/>
                  <a:pt x="20849" y="21600"/>
                </a:cubicBezTo>
                <a:lnTo>
                  <a:pt x="21600" y="21600"/>
                </a:lnTo>
                <a:lnTo>
                  <a:pt x="21600" y="21474"/>
                </a:lnTo>
                <a:cubicBezTo>
                  <a:pt x="21599" y="21469"/>
                  <a:pt x="21597" y="21468"/>
                  <a:pt x="21596" y="21463"/>
                </a:cubicBezTo>
                <a:cubicBezTo>
                  <a:pt x="21576" y="21304"/>
                  <a:pt x="21494" y="21209"/>
                  <a:pt x="21409" y="2119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6511" y="3257803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3503" y="4734496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7303" y="1459064"/>
            <a:ext cx="446450" cy="38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3403" y="2859855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3403" y="4142555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6511" y="4734496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5111" y="5472843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9407" y="2551843"/>
            <a:ext cx="354250" cy="30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6511" y="2045449"/>
            <a:ext cx="354250" cy="30734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heck Useful address…"/>
          <p:cNvSpPr txBox="1"/>
          <p:nvPr/>
        </p:nvSpPr>
        <p:spPr>
          <a:xfrm>
            <a:off x="3599705" y="2432303"/>
            <a:ext cx="2733934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Check Useful address</a:t>
            </a:r>
          </a:p>
          <a:p>
            <a:pPr>
              <a:defRPr b="1"/>
            </a:pPr>
          </a:p>
          <a:p>
            <a:pPr>
              <a:defRPr b="1"/>
            </a:pPr>
            <a:r>
              <a:t>Call number</a:t>
            </a:r>
          </a:p>
          <a:p>
            <a:pPr>
              <a:defRPr b="1"/>
            </a:pPr>
          </a:p>
          <a:p>
            <a:pPr>
              <a:defRPr b="1"/>
            </a:pPr>
            <a:r>
              <a:t>Know location</a:t>
            </a:r>
          </a:p>
          <a:p>
            <a:pPr>
              <a:defRPr b="1"/>
            </a:pPr>
          </a:p>
          <a:p>
            <a:pPr>
              <a:defRPr b="1"/>
            </a:pPr>
            <a:r>
              <a:t>Know info of institutions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453" y="1795475"/>
            <a:ext cx="2047560" cy="364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972" y="1337545"/>
            <a:ext cx="2347244" cy="4774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4" grpId="1"/>
      <p:bldP build="whole" bldLvl="1" animBg="1" rev="0" advAuto="0" spid="248" grpId="5"/>
      <p:bldP build="whole" bldLvl="1" animBg="1" rev="0" advAuto="0" spid="246" grpId="3"/>
      <p:bldP build="whole" bldLvl="1" animBg="1" rev="0" advAuto="0" spid="247" grpId="4"/>
      <p:bldP build="whole" bldLvl="1" animBg="1" rev="0" advAuto="0" spid="250" grpId="7"/>
      <p:bldP build="whole" bldLvl="1" animBg="1" rev="0" advAuto="0" spid="251" grpId="8"/>
      <p:bldP build="whole" bldLvl="1" animBg="1" rev="0" advAuto="0" spid="252" grpId="9"/>
      <p:bldP build="whole" bldLvl="1" animBg="1" rev="0" advAuto="0" spid="249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0"/>
          </p:cNvPicPr>
          <p:nvPr/>
        </p:nvPicPr>
        <p:blipFill>
          <a:blip r:embed="rId2">
            <a:extLst/>
          </a:blip>
          <a:srcRect l="0" t="0" r="0" b="5029"/>
          <a:stretch>
            <a:fillRect/>
          </a:stretch>
        </p:blipFill>
        <p:spPr>
          <a:xfrm>
            <a:off x="1943505" y="1802141"/>
            <a:ext cx="2053067" cy="388837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Oval 14"/>
          <p:cNvSpPr txBox="1"/>
          <p:nvPr>
            <p:ph type="sldNum" sz="quarter" idx="2"/>
          </p:nvPr>
        </p:nvSpPr>
        <p:spPr>
          <a:xfrm>
            <a:off x="11060151" y="6385641"/>
            <a:ext cx="5139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Title 1"/>
          <p:cNvSpPr txBox="1"/>
          <p:nvPr>
            <p:ph type="ctrTitle"/>
          </p:nvPr>
        </p:nvSpPr>
        <p:spPr>
          <a:xfrm>
            <a:off x="1392087" y="295863"/>
            <a:ext cx="9587608" cy="756549"/>
          </a:xfrm>
          <a:prstGeom prst="rect">
            <a:avLst/>
          </a:prstGeom>
        </p:spPr>
        <p:txBody>
          <a:bodyPr/>
          <a:lstStyle>
            <a:lvl1pPr algn="l">
              <a:defRPr sz="3100"/>
            </a:lvl1pPr>
          </a:lstStyle>
          <a:p>
            <a:pPr/>
            <a:r>
              <a:t>Farming Record (released last week)</a:t>
            </a:r>
          </a:p>
        </p:txBody>
      </p:sp>
      <p:pic>
        <p:nvPicPr>
          <p:cNvPr id="260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4372" y="1341580"/>
            <a:ext cx="2347244" cy="477492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Farmers can record their plots and enter various expenses…"/>
          <p:cNvSpPr txBox="1"/>
          <p:nvPr/>
        </p:nvSpPr>
        <p:spPr>
          <a:xfrm>
            <a:off x="4277482" y="2232081"/>
            <a:ext cx="6377756" cy="239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14400" indent="-317500" defTabSz="457200">
              <a:lnSpc>
                <a:spcPts val="4600"/>
              </a:lnSpc>
              <a:buClr>
                <a:srgbClr val="000000"/>
              </a:buClr>
              <a:buSzPct val="100000"/>
              <a:buFont typeface="Arial"/>
              <a:buChar char="◦"/>
              <a:defRPr sz="2166">
                <a:latin typeface="Arial"/>
                <a:ea typeface="Arial"/>
                <a:cs typeface="Arial"/>
                <a:sym typeface="Arial"/>
              </a:defRPr>
            </a:pPr>
            <a:r>
              <a:t>Farmers can record their plots and enter various expenses</a:t>
            </a:r>
            <a:br/>
          </a:p>
          <a:p>
            <a:pPr lvl="1" marL="914400" indent="-317500" defTabSz="457200">
              <a:lnSpc>
                <a:spcPts val="4600"/>
              </a:lnSpc>
              <a:buClr>
                <a:srgbClr val="000000"/>
              </a:buClr>
              <a:buSzPct val="100000"/>
              <a:buFont typeface="Arial"/>
              <a:buChar char="◦"/>
              <a:defRPr sz="2166">
                <a:latin typeface="Arial"/>
                <a:ea typeface="Arial"/>
                <a:cs typeface="Arial"/>
                <a:sym typeface="Arial"/>
              </a:defRPr>
            </a:pPr>
            <a:r>
              <a:t>Future, enable farm location and entry location for better traceability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een Way 4-3">
  <a:themeElements>
    <a:clrScheme name="Green Way 4-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Green Way 4-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reen Way 4-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een Way 4-3">
  <a:themeElements>
    <a:clrScheme name="Green Way 4-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Green Way 4-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reen Way 4-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